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326" r:id="rId8"/>
    <p:sldId id="264" r:id="rId9"/>
    <p:sldId id="265" r:id="rId10"/>
    <p:sldId id="266" r:id="rId11"/>
    <p:sldId id="267" r:id="rId12"/>
    <p:sldId id="304" r:id="rId13"/>
    <p:sldId id="306" r:id="rId14"/>
    <p:sldId id="307" r:id="rId15"/>
    <p:sldId id="308" r:id="rId16"/>
    <p:sldId id="309" r:id="rId17"/>
    <p:sldId id="310" r:id="rId18"/>
    <p:sldId id="327" r:id="rId19"/>
    <p:sldId id="311" r:id="rId20"/>
    <p:sldId id="312" r:id="rId21"/>
    <p:sldId id="284" r:id="rId22"/>
    <p:sldId id="313" r:id="rId23"/>
    <p:sldId id="314" r:id="rId24"/>
    <p:sldId id="316" r:id="rId25"/>
    <p:sldId id="317" r:id="rId26"/>
    <p:sldId id="322" r:id="rId27"/>
    <p:sldId id="323" r:id="rId28"/>
    <p:sldId id="283" r:id="rId29"/>
    <p:sldId id="296" r:id="rId30"/>
    <p:sldId id="297" r:id="rId31"/>
    <p:sldId id="298" r:id="rId32"/>
    <p:sldId id="301" r:id="rId33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867" autoAdjust="0"/>
    <p:restoredTop sz="94660"/>
  </p:normalViewPr>
  <p:slideViewPr>
    <p:cSldViewPr>
      <p:cViewPr>
        <p:scale>
          <a:sx n="100" d="100"/>
          <a:sy n="100" d="100"/>
        </p:scale>
        <p:origin x="-1944" y="-804"/>
      </p:cViewPr>
      <p:guideLst>
        <p:guide orient="horz" pos="810"/>
        <p:guide pos="10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6C864-A584-41B9-98D4-207B4A96C29A}" type="datetimeFigureOut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CE8FC-E667-4DD7-9F20-9F25F4113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36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925A-20B3-4DCB-B18C-8C5305BBD91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78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22884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72D12A-54BF-47E4-891F-B9727D79716F}" type="slidenum">
              <a:rPr lang="zh-TW" altLang="en-US" smtClean="0">
                <a:solidFill>
                  <a:srgbClr val="000000"/>
                </a:solidFill>
              </a:rPr>
              <a:pPr/>
              <a:t>27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798910"/>
            <a:ext cx="2914650" cy="5512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" y="1457325"/>
            <a:ext cx="2400300" cy="6572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86025" y="102989"/>
            <a:ext cx="771525" cy="21943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" y="102989"/>
            <a:ext cx="2257425" cy="21943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9306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67" y="1652588"/>
            <a:ext cx="2914650" cy="510778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867" y="1090018"/>
            <a:ext cx="2914650" cy="562570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17145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2pPr>
            <a:lvl3pPr marL="34290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14350" indent="0">
              <a:buNone/>
              <a:defRPr sz="500">
                <a:solidFill>
                  <a:schemeClr val="tx1">
                    <a:tint val="75000"/>
                  </a:schemeClr>
                </a:solidFill>
              </a:defRPr>
            </a:lvl4pPr>
            <a:lvl5pPr marL="685800" indent="0">
              <a:buNone/>
              <a:defRPr sz="500">
                <a:solidFill>
                  <a:schemeClr val="tx1">
                    <a:tint val="75000"/>
                  </a:schemeClr>
                </a:solidFill>
              </a:defRPr>
            </a:lvl5pPr>
            <a:lvl6pPr marL="857250" indent="0">
              <a:buNone/>
              <a:defRPr sz="500">
                <a:solidFill>
                  <a:schemeClr val="tx1">
                    <a:tint val="75000"/>
                  </a:schemeClr>
                </a:solidFill>
              </a:defRPr>
            </a:lvl6pPr>
            <a:lvl7pPr marL="1028700" indent="0">
              <a:buNone/>
              <a:defRPr sz="500">
                <a:solidFill>
                  <a:schemeClr val="tx1">
                    <a:tint val="75000"/>
                  </a:schemeClr>
                </a:solidFill>
              </a:defRPr>
            </a:lvl7pPr>
            <a:lvl8pPr marL="1200150" indent="0">
              <a:buNone/>
              <a:defRPr sz="500">
                <a:solidFill>
                  <a:schemeClr val="tx1">
                    <a:tint val="75000"/>
                  </a:schemeClr>
                </a:solidFill>
              </a:defRPr>
            </a:lvl8pPr>
            <a:lvl9pPr marL="1371600" indent="0">
              <a:buNone/>
              <a:defRPr sz="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600075"/>
            <a:ext cx="1514475" cy="1697236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3075" y="600075"/>
            <a:ext cx="1514475" cy="1697236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" y="575667"/>
            <a:ext cx="1515071" cy="23991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0" y="815578"/>
            <a:ext cx="1515071" cy="1481733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41884" y="575667"/>
            <a:ext cx="1515666" cy="23991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41884" y="815578"/>
            <a:ext cx="1515666" cy="1481733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02394"/>
            <a:ext cx="1128117" cy="435769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644" y="102394"/>
            <a:ext cx="1916906" cy="219491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" y="538163"/>
            <a:ext cx="1128117" cy="1759149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08" y="1800225"/>
            <a:ext cx="2057400" cy="212527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2108" y="229791"/>
            <a:ext cx="2057400" cy="154305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108" y="2012752"/>
            <a:ext cx="2057400" cy="301823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50" y="102989"/>
            <a:ext cx="3086100" cy="428625"/>
          </a:xfrm>
          <a:prstGeom prst="rect">
            <a:avLst/>
          </a:prstGeom>
        </p:spPr>
        <p:txBody>
          <a:bodyPr vert="horz" lIns="34290" tIns="17145" rIns="34290" bIns="1714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" y="600075"/>
            <a:ext cx="3086100" cy="1697236"/>
          </a:xfrm>
          <a:prstGeom prst="rect">
            <a:avLst/>
          </a:prstGeom>
        </p:spPr>
        <p:txBody>
          <a:bodyPr vert="horz" lIns="34290" tIns="17145" rIns="34290" bIns="1714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450" y="2383631"/>
            <a:ext cx="800100" cy="136922"/>
          </a:xfrm>
          <a:prstGeom prst="rect">
            <a:avLst/>
          </a:prstGeom>
        </p:spPr>
        <p:txBody>
          <a:bodyPr vert="horz" lIns="34290" tIns="17145" rIns="34290" bIns="17145" rtlCol="0" anchor="ctr"/>
          <a:lstStyle>
            <a:lvl1pPr algn="l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1575" y="2383631"/>
            <a:ext cx="1085850" cy="136922"/>
          </a:xfrm>
          <a:prstGeom prst="rect">
            <a:avLst/>
          </a:prstGeom>
        </p:spPr>
        <p:txBody>
          <a:bodyPr vert="horz" lIns="34290" tIns="17145" rIns="34290" bIns="17145" rtlCol="0" anchor="ctr"/>
          <a:lstStyle>
            <a:lvl1pPr algn="ct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57450" y="2383631"/>
            <a:ext cx="800100" cy="136922"/>
          </a:xfrm>
          <a:prstGeom prst="rect">
            <a:avLst/>
          </a:prstGeom>
        </p:spPr>
        <p:txBody>
          <a:bodyPr vert="horz" lIns="34290" tIns="17145" rIns="34290" bIns="17145" rtlCol="0" anchor="ctr"/>
          <a:lstStyle>
            <a:lvl1pPr algn="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 descr="I:\酒店哥哥\HotelGG_LOGO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894" y="132913"/>
            <a:ext cx="928688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3429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indent="-107156" algn="l" defTabSz="3429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spcBef>
          <a:spcPct val="20000"/>
        </a:spcBef>
        <a:buFont typeface="Arial" pitchFamily="34" charset="0"/>
        <a:buChar char="–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spcBef>
          <a:spcPct val="20000"/>
        </a:spcBef>
        <a:buFont typeface="Arial" pitchFamily="34" charset="0"/>
        <a:buChar char="»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052888" y="0"/>
            <a:ext cx="1038225" cy="2381250"/>
          </a:xfrm>
          <a:custGeom>
            <a:avLst/>
            <a:gdLst>
              <a:gd name="connsiteX0" fmla="*/ 0 w 2768600"/>
              <a:gd name="connsiteY0" fmla="*/ 0 h 6350000"/>
              <a:gd name="connsiteX1" fmla="*/ 2768600 w 2768600"/>
              <a:gd name="connsiteY1" fmla="*/ 0 h 6350000"/>
              <a:gd name="connsiteX2" fmla="*/ 2768600 w 2768600"/>
              <a:gd name="connsiteY2" fmla="*/ 6350000 h 6350000"/>
              <a:gd name="connsiteX3" fmla="*/ 0 w 2768600"/>
              <a:gd name="connsiteY3" fmla="*/ 6350000 h 6350000"/>
              <a:gd name="connsiteX4" fmla="*/ 0 w 2768600"/>
              <a:gd name="connsiteY4" fmla="*/ 0 h 6350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768600" h="6350000">
                <a:moveTo>
                  <a:pt x="0" y="0"/>
                </a:moveTo>
                <a:lnTo>
                  <a:pt x="2768600" y="0"/>
                </a:lnTo>
                <a:lnTo>
                  <a:pt x="2768600" y="6350000"/>
                </a:lnTo>
                <a:lnTo>
                  <a:pt x="0" y="63500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4051746" y="2381250"/>
            <a:ext cx="1039366" cy="590990"/>
          </a:xfrm>
          <a:custGeom>
            <a:avLst/>
            <a:gdLst>
              <a:gd name="connsiteX0" fmla="*/ 0 w 2771643"/>
              <a:gd name="connsiteY0" fmla="*/ 0 h 1575972"/>
              <a:gd name="connsiteX1" fmla="*/ 3043 w 2771643"/>
              <a:gd name="connsiteY1" fmla="*/ 756399 h 1575972"/>
              <a:gd name="connsiteX2" fmla="*/ 352384 w 2771643"/>
              <a:gd name="connsiteY2" fmla="*/ 1104900 h 1575972"/>
              <a:gd name="connsiteX3" fmla="*/ 390190 w 2771643"/>
              <a:gd name="connsiteY3" fmla="*/ 1104900 h 1575972"/>
              <a:gd name="connsiteX4" fmla="*/ 737372 w 2771643"/>
              <a:gd name="connsiteY4" fmla="*/ 1409700 h 1575972"/>
              <a:gd name="connsiteX5" fmla="*/ 919808 w 2771643"/>
              <a:gd name="connsiteY5" fmla="*/ 1409700 h 1575972"/>
              <a:gd name="connsiteX6" fmla="*/ 1241325 w 2771643"/>
              <a:gd name="connsiteY6" fmla="*/ 1469839 h 1575972"/>
              <a:gd name="connsiteX7" fmla="*/ 1387343 w 2771643"/>
              <a:gd name="connsiteY7" fmla="*/ 1575972 h 1575972"/>
              <a:gd name="connsiteX8" fmla="*/ 1533013 w 2771643"/>
              <a:gd name="connsiteY8" fmla="*/ 1469839 h 1575972"/>
              <a:gd name="connsiteX9" fmla="*/ 1845860 w 2771643"/>
              <a:gd name="connsiteY9" fmla="*/ 1409700 h 1575972"/>
              <a:gd name="connsiteX10" fmla="*/ 2037316 w 2771643"/>
              <a:gd name="connsiteY10" fmla="*/ 1409700 h 1575972"/>
              <a:gd name="connsiteX11" fmla="*/ 2384496 w 2771643"/>
              <a:gd name="connsiteY11" fmla="*/ 1104900 h 1575972"/>
              <a:gd name="connsiteX12" fmla="*/ 2422304 w 2771643"/>
              <a:gd name="connsiteY12" fmla="*/ 1104900 h 1575972"/>
              <a:gd name="connsiteX13" fmla="*/ 2771643 w 2771643"/>
              <a:gd name="connsiteY13" fmla="*/ 756399 h 1575972"/>
              <a:gd name="connsiteX14" fmla="*/ 2771643 w 2771643"/>
              <a:gd name="connsiteY14" fmla="*/ 0 h 1575972"/>
              <a:gd name="connsiteX15" fmla="*/ 0 w 2771643"/>
              <a:gd name="connsiteY15" fmla="*/ 0 h 15759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2771643" h="1575972">
                <a:moveTo>
                  <a:pt x="0" y="0"/>
                </a:moveTo>
                <a:lnTo>
                  <a:pt x="3043" y="756399"/>
                </a:lnTo>
                <a:cubicBezTo>
                  <a:pt x="3041" y="951131"/>
                  <a:pt x="157653" y="1104900"/>
                  <a:pt x="352384" y="1104900"/>
                </a:cubicBezTo>
                <a:lnTo>
                  <a:pt x="390190" y="1104900"/>
                </a:lnTo>
                <a:cubicBezTo>
                  <a:pt x="416231" y="1273936"/>
                  <a:pt x="561051" y="1409700"/>
                  <a:pt x="737372" y="1409700"/>
                </a:cubicBezTo>
                <a:lnTo>
                  <a:pt x="919808" y="1409700"/>
                </a:lnTo>
                <a:cubicBezTo>
                  <a:pt x="1037350" y="1415668"/>
                  <a:pt x="1151024" y="1433662"/>
                  <a:pt x="1241325" y="1469839"/>
                </a:cubicBezTo>
                <a:cubicBezTo>
                  <a:pt x="1316954" y="1500140"/>
                  <a:pt x="1364499" y="1537115"/>
                  <a:pt x="1387343" y="1575972"/>
                </a:cubicBezTo>
                <a:cubicBezTo>
                  <a:pt x="1410228" y="1537177"/>
                  <a:pt x="1457493" y="1500097"/>
                  <a:pt x="1533013" y="1469839"/>
                </a:cubicBezTo>
                <a:cubicBezTo>
                  <a:pt x="1621099" y="1434548"/>
                  <a:pt x="1731392" y="1416322"/>
                  <a:pt x="1845860" y="1409700"/>
                </a:cubicBezTo>
                <a:lnTo>
                  <a:pt x="2037316" y="1409700"/>
                </a:lnTo>
                <a:cubicBezTo>
                  <a:pt x="2213643" y="1409698"/>
                  <a:pt x="2358448" y="1273934"/>
                  <a:pt x="2384496" y="1104900"/>
                </a:cubicBezTo>
                <a:lnTo>
                  <a:pt x="2422304" y="1104900"/>
                </a:lnTo>
                <a:cubicBezTo>
                  <a:pt x="2617034" y="1104900"/>
                  <a:pt x="2771643" y="951131"/>
                  <a:pt x="2771643" y="756399"/>
                </a:cubicBezTo>
                <a:lnTo>
                  <a:pt x="2771643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9088" y="2466975"/>
            <a:ext cx="885825" cy="419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360888" y="567177"/>
            <a:ext cx="654025" cy="2405063"/>
          </a:xfrm>
          <a:prstGeom prst="rect">
            <a:avLst/>
          </a:prstGeom>
          <a:noFill/>
        </p:spPr>
        <p:txBody>
          <a:bodyPr vert="eaVert" wrap="square" lIns="0" tIns="0" rIns="0" bIns="17145" rtlCol="0">
            <a:spAutoFit/>
          </a:bodyPr>
          <a:lstStyle/>
          <a:p>
            <a:pPr>
              <a:lnSpc>
                <a:spcPts val="5138"/>
              </a:lnSpc>
            </a:pPr>
            <a:r>
              <a:rPr lang="zh-CN" altLang="en-US" sz="3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endParaRPr lang="en-US" altLang="zh-CN" sz="30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4843463" y="161925"/>
            <a:ext cx="144270" cy="599202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不</a:t>
            </a:r>
          </a:p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忘</a:t>
            </a:r>
          </a:p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初</a:t>
            </a:r>
          </a:p>
          <a:p>
            <a:pPr>
              <a:lnSpc>
                <a:spcPts val="1163"/>
              </a:lnSpc>
            </a:pPr>
            <a:r>
              <a:rPr lang="en-US" alt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⼼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843463" y="785812"/>
            <a:ext cx="144270" cy="748282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  <a:tabLst>
                <a:tab pos="47625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·</a:t>
            </a:r>
          </a:p>
          <a:p>
            <a:pPr>
              <a:lnSpc>
                <a:spcPts val="1125"/>
              </a:lnSpc>
              <a:tabLst>
                <a:tab pos="47625" algn="l"/>
              </a:tabLst>
            </a:pPr>
            <a:r>
              <a:rPr lang="en-US" alt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⽅</a:t>
            </a:r>
          </a:p>
          <a:p>
            <a:pPr>
              <a:lnSpc>
                <a:spcPts val="1163"/>
              </a:lnSpc>
              <a:tabLst>
                <a:tab pos="47625" algn="l"/>
              </a:tabLst>
            </a:pPr>
            <a:r>
              <a:rPr lang="en-US" alt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得</a:t>
            </a:r>
          </a:p>
          <a:p>
            <a:pPr>
              <a:lnSpc>
                <a:spcPts val="1125"/>
              </a:lnSpc>
              <a:tabLst>
                <a:tab pos="47625" algn="l"/>
              </a:tabLst>
            </a:pPr>
            <a:r>
              <a:rPr lang="en-US" alt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始</a:t>
            </a:r>
          </a:p>
          <a:p>
            <a:pPr>
              <a:lnSpc>
                <a:spcPts val="1163"/>
              </a:lnSpc>
              <a:tabLst>
                <a:tab pos="47625" algn="l"/>
              </a:tabLst>
            </a:pPr>
            <a:r>
              <a:rPr lang="en-US" alt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376612" y="1200150"/>
            <a:ext cx="395288" cy="1371600"/>
          </a:xfrm>
          <a:custGeom>
            <a:avLst/>
            <a:gdLst>
              <a:gd name="connsiteX0" fmla="*/ 19050 w 1054100"/>
              <a:gd name="connsiteY0" fmla="*/ 19050 h 3657600"/>
              <a:gd name="connsiteX1" fmla="*/ 1035050 w 1054100"/>
              <a:gd name="connsiteY1" fmla="*/ 19050 h 3657600"/>
              <a:gd name="connsiteX2" fmla="*/ 1035050 w 1054100"/>
              <a:gd name="connsiteY2" fmla="*/ 3638550 h 3657600"/>
              <a:gd name="connsiteX3" fmla="*/ 19050 w 1054100"/>
              <a:gd name="connsiteY3" fmla="*/ 3638550 h 3657600"/>
              <a:gd name="connsiteX4" fmla="*/ 19050 w 1054100"/>
              <a:gd name="connsiteY4" fmla="*/ 19050 h 365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54100" h="3657600">
                <a:moveTo>
                  <a:pt x="19050" y="19050"/>
                </a:moveTo>
                <a:lnTo>
                  <a:pt x="1035050" y="19050"/>
                </a:lnTo>
                <a:lnTo>
                  <a:pt x="1035050" y="3638550"/>
                </a:lnTo>
                <a:lnTo>
                  <a:pt x="19050" y="3638550"/>
                </a:lnTo>
                <a:lnTo>
                  <a:pt x="19050" y="19050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09950" y="1228725"/>
            <a:ext cx="333375" cy="1309688"/>
          </a:xfrm>
          <a:custGeom>
            <a:avLst/>
            <a:gdLst>
              <a:gd name="connsiteX0" fmla="*/ 0 w 889000"/>
              <a:gd name="connsiteY0" fmla="*/ 0 h 3492500"/>
              <a:gd name="connsiteX1" fmla="*/ 889000 w 889000"/>
              <a:gd name="connsiteY1" fmla="*/ 0 h 3492500"/>
              <a:gd name="connsiteX2" fmla="*/ 889000 w 889000"/>
              <a:gd name="connsiteY2" fmla="*/ 3492500 h 3492500"/>
              <a:gd name="connsiteX3" fmla="*/ 0 w 889000"/>
              <a:gd name="connsiteY3" fmla="*/ 3492500 h 3492500"/>
              <a:gd name="connsiteX4" fmla="*/ 0 w 889000"/>
              <a:gd name="connsiteY4" fmla="*/ 0 h 3492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89000" h="3492500">
                <a:moveTo>
                  <a:pt x="0" y="0"/>
                </a:moveTo>
                <a:lnTo>
                  <a:pt x="889000" y="0"/>
                </a:lnTo>
                <a:lnTo>
                  <a:pt x="889000" y="3492500"/>
                </a:lnTo>
                <a:lnTo>
                  <a:pt x="0" y="34925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137193"/>
            <a:ext cx="5162550" cy="25765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452813" y="1433512"/>
            <a:ext cx="243656" cy="991938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</a:t>
            </a:r>
          </a:p>
          <a:p>
            <a:pPr>
              <a:lnSpc>
                <a:spcPts val="1913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店</a:t>
            </a:r>
          </a:p>
          <a:p>
            <a:pPr>
              <a:lnSpc>
                <a:spcPts val="1913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推</a:t>
            </a:r>
          </a:p>
          <a:p>
            <a:pPr>
              <a:lnSpc>
                <a:spcPts val="1913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荐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728662" y="1262062"/>
            <a:ext cx="2625719" cy="1389483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2025"/>
              </a:lnSpc>
              <a:tabLst>
                <a:tab pos="23813" algn="l"/>
              </a:tabLst>
            </a:pPr>
            <a:r>
              <a:rPr lang="en-US" altLang="zh-CN" sz="1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万达瑞华酒店</a:t>
            </a:r>
            <a:r>
              <a:rPr lang="en-US" altLang="zh-CN" sz="1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&amp;</a:t>
            </a:r>
            <a:r>
              <a:rPr lang="en-US" altLang="zh-CN" sz="1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嘉华酒店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575"/>
              </a:lnSpc>
              <a:tabLst>
                <a:tab pos="23813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同坐落与武汉万达⼲⼴广场</a:t>
            </a:r>
          </a:p>
          <a:p>
            <a:pPr>
              <a:lnSpc>
                <a:spcPts val="1763"/>
              </a:lnSpc>
              <a:tabLst>
                <a:tab pos="23813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瑞华酒店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1500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平⽶米宴会厅</a:t>
            </a:r>
          </a:p>
          <a:p>
            <a:pPr>
              <a:lnSpc>
                <a:spcPts val="1725"/>
              </a:lnSpc>
              <a:tabLst>
                <a:tab pos="23813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嘉华酒店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800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平⽶米宴会厅</a:t>
            </a:r>
          </a:p>
          <a:p>
            <a:pPr>
              <a:lnSpc>
                <a:spcPts val="1613"/>
              </a:lnSpc>
              <a:tabLst>
                <a:tab pos="23813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两家酒店共有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700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余间房间</a:t>
            </a:r>
          </a:p>
        </p:txBody>
      </p:sp>
      <p:sp>
        <p:nvSpPr>
          <p:cNvPr id="20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24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3"/>
          <p:cNvSpPr/>
          <p:nvPr/>
        </p:nvSpPr>
        <p:spPr>
          <a:xfrm>
            <a:off x="3563888" y="2863577"/>
            <a:ext cx="4405313" cy="19050"/>
          </a:xfrm>
          <a:custGeom>
            <a:avLst/>
            <a:gdLst>
              <a:gd name="connsiteX0" fmla="*/ 12700 w 11747500"/>
              <a:gd name="connsiteY0" fmla="*/ 12700 h 50800"/>
              <a:gd name="connsiteX1" fmla="*/ 11734800 w 11747500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747500" h="50800">
                <a:moveTo>
                  <a:pt x="12700" y="12700"/>
                </a:moveTo>
                <a:lnTo>
                  <a:pt x="11734800" y="12700"/>
                </a:lnTo>
              </a:path>
            </a:pathLst>
          </a:cu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1076325" y="3038475"/>
            <a:ext cx="1000125" cy="252413"/>
          </a:xfrm>
          <a:custGeom>
            <a:avLst/>
            <a:gdLst>
              <a:gd name="connsiteX0" fmla="*/ 19050 w 2667000"/>
              <a:gd name="connsiteY0" fmla="*/ 19050 h 673100"/>
              <a:gd name="connsiteX1" fmla="*/ 2647950 w 2667000"/>
              <a:gd name="connsiteY1" fmla="*/ 19050 h 673100"/>
              <a:gd name="connsiteX2" fmla="*/ 2647950 w 2667000"/>
              <a:gd name="connsiteY2" fmla="*/ 654050 h 673100"/>
              <a:gd name="connsiteX3" fmla="*/ 19050 w 2667000"/>
              <a:gd name="connsiteY3" fmla="*/ 654050 h 673100"/>
              <a:gd name="connsiteX4" fmla="*/ 19050 w 2667000"/>
              <a:gd name="connsiteY4" fmla="*/ 19050 h 673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667000" h="673100">
                <a:moveTo>
                  <a:pt x="19050" y="19050"/>
                </a:moveTo>
                <a:lnTo>
                  <a:pt x="2647950" y="19050"/>
                </a:lnTo>
                <a:lnTo>
                  <a:pt x="2647950" y="654050"/>
                </a:lnTo>
                <a:lnTo>
                  <a:pt x="19050" y="654050"/>
                </a:lnTo>
                <a:lnTo>
                  <a:pt x="19050" y="19050"/>
                </a:lnTo>
              </a:path>
            </a:pathLst>
          </a:custGeom>
          <a:solidFill>
            <a:srgbClr val="00206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1100138" y="3067050"/>
            <a:ext cx="952500" cy="195263"/>
          </a:xfrm>
          <a:custGeom>
            <a:avLst/>
            <a:gdLst>
              <a:gd name="connsiteX0" fmla="*/ 0 w 2540000"/>
              <a:gd name="connsiteY0" fmla="*/ 0 h 520700"/>
              <a:gd name="connsiteX1" fmla="*/ 2540000 w 2540000"/>
              <a:gd name="connsiteY1" fmla="*/ 0 h 520700"/>
              <a:gd name="connsiteX2" fmla="*/ 2540000 w 2540000"/>
              <a:gd name="connsiteY2" fmla="*/ 520700 h 520700"/>
              <a:gd name="connsiteX3" fmla="*/ 0 w 2540000"/>
              <a:gd name="connsiteY3" fmla="*/ 520700 h 520700"/>
              <a:gd name="connsiteX4" fmla="*/ 0 w 2540000"/>
              <a:gd name="connsiteY4" fmla="*/ 0 h 520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40000" h="520700">
                <a:moveTo>
                  <a:pt x="0" y="0"/>
                </a:moveTo>
                <a:lnTo>
                  <a:pt x="2540000" y="0"/>
                </a:lnTo>
                <a:lnTo>
                  <a:pt x="2540000" y="520700"/>
                </a:lnTo>
                <a:lnTo>
                  <a:pt x="0" y="520700"/>
                </a:lnTo>
                <a:lnTo>
                  <a:pt x="0" y="0"/>
                </a:lnTo>
              </a:path>
            </a:pathLst>
          </a:custGeom>
          <a:solidFill>
            <a:srgbClr val="002060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Freeform 3"/>
          <p:cNvSpPr/>
          <p:nvPr/>
        </p:nvSpPr>
        <p:spPr>
          <a:xfrm>
            <a:off x="1498544" y="2791037"/>
            <a:ext cx="158214" cy="158214"/>
          </a:xfrm>
          <a:custGeom>
            <a:avLst/>
            <a:gdLst>
              <a:gd name="connsiteX0" fmla="*/ 346647 w 421904"/>
              <a:gd name="connsiteY0" fmla="*/ 75256 h 421903"/>
              <a:gd name="connsiteX1" fmla="*/ 346647 w 421904"/>
              <a:gd name="connsiteY1" fmla="*/ 346647 h 421903"/>
              <a:gd name="connsiteX2" fmla="*/ 75256 w 421904"/>
              <a:gd name="connsiteY2" fmla="*/ 346647 h 421903"/>
              <a:gd name="connsiteX3" fmla="*/ 75256 w 421904"/>
              <a:gd name="connsiteY3" fmla="*/ 75256 h 421903"/>
              <a:gd name="connsiteX4" fmla="*/ 346647 w 421904"/>
              <a:gd name="connsiteY4" fmla="*/ 75256 h 4219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904" h="421903">
                <a:moveTo>
                  <a:pt x="346647" y="75256"/>
                </a:moveTo>
                <a:cubicBezTo>
                  <a:pt x="421590" y="150199"/>
                  <a:pt x="421590" y="271705"/>
                  <a:pt x="346647" y="346647"/>
                </a:cubicBezTo>
                <a:cubicBezTo>
                  <a:pt x="271705" y="421589"/>
                  <a:pt x="150199" y="421589"/>
                  <a:pt x="75256" y="346647"/>
                </a:cubicBezTo>
                <a:cubicBezTo>
                  <a:pt x="314" y="271705"/>
                  <a:pt x="314" y="150199"/>
                  <a:pt x="75256" y="75256"/>
                </a:cubicBezTo>
                <a:cubicBezTo>
                  <a:pt x="150199" y="313"/>
                  <a:pt x="271705" y="313"/>
                  <a:pt x="346647" y="75256"/>
                </a:cubicBezTo>
              </a:path>
            </a:pathLst>
          </a:custGeom>
          <a:solidFill>
            <a:srgbClr val="00206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Freeform 3"/>
          <p:cNvSpPr/>
          <p:nvPr/>
        </p:nvSpPr>
        <p:spPr>
          <a:xfrm>
            <a:off x="1536644" y="2829138"/>
            <a:ext cx="82014" cy="82014"/>
          </a:xfrm>
          <a:custGeom>
            <a:avLst/>
            <a:gdLst>
              <a:gd name="connsiteX0" fmla="*/ 186675 w 218704"/>
              <a:gd name="connsiteY0" fmla="*/ 32028 h 218705"/>
              <a:gd name="connsiteX1" fmla="*/ 186675 w 218704"/>
              <a:gd name="connsiteY1" fmla="*/ 186676 h 218705"/>
              <a:gd name="connsiteX2" fmla="*/ 32027 w 218704"/>
              <a:gd name="connsiteY2" fmla="*/ 186676 h 218705"/>
              <a:gd name="connsiteX3" fmla="*/ 32027 w 218704"/>
              <a:gd name="connsiteY3" fmla="*/ 32028 h 218705"/>
              <a:gd name="connsiteX4" fmla="*/ 186675 w 218704"/>
              <a:gd name="connsiteY4" fmla="*/ 32028 h 2187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8704" h="218705">
                <a:moveTo>
                  <a:pt x="186675" y="32028"/>
                </a:moveTo>
                <a:cubicBezTo>
                  <a:pt x="229380" y="74732"/>
                  <a:pt x="229380" y="143971"/>
                  <a:pt x="186675" y="186676"/>
                </a:cubicBezTo>
                <a:cubicBezTo>
                  <a:pt x="143970" y="229380"/>
                  <a:pt x="74732" y="229380"/>
                  <a:pt x="32027" y="186676"/>
                </a:cubicBezTo>
                <a:cubicBezTo>
                  <a:pt x="-10676" y="143971"/>
                  <a:pt x="-10676" y="74732"/>
                  <a:pt x="32027" y="32028"/>
                </a:cubicBezTo>
                <a:cubicBezTo>
                  <a:pt x="74732" y="-10676"/>
                  <a:pt x="143970" y="-10676"/>
                  <a:pt x="186675" y="32028"/>
                </a:cubicBezTo>
              </a:path>
            </a:pathLst>
          </a:custGeom>
          <a:solidFill>
            <a:srgbClr val="002060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2797704" y="2791037"/>
            <a:ext cx="158214" cy="158214"/>
          </a:xfrm>
          <a:custGeom>
            <a:avLst/>
            <a:gdLst>
              <a:gd name="connsiteX0" fmla="*/ 346647 w 421903"/>
              <a:gd name="connsiteY0" fmla="*/ 75256 h 421903"/>
              <a:gd name="connsiteX1" fmla="*/ 346647 w 421903"/>
              <a:gd name="connsiteY1" fmla="*/ 346647 h 421903"/>
              <a:gd name="connsiteX2" fmla="*/ 75256 w 421903"/>
              <a:gd name="connsiteY2" fmla="*/ 346647 h 421903"/>
              <a:gd name="connsiteX3" fmla="*/ 75256 w 421903"/>
              <a:gd name="connsiteY3" fmla="*/ 75256 h 421903"/>
              <a:gd name="connsiteX4" fmla="*/ 346647 w 421903"/>
              <a:gd name="connsiteY4" fmla="*/ 75256 h 4219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903" h="421903">
                <a:moveTo>
                  <a:pt x="346647" y="75256"/>
                </a:moveTo>
                <a:cubicBezTo>
                  <a:pt x="421589" y="150199"/>
                  <a:pt x="421589" y="271705"/>
                  <a:pt x="346647" y="346647"/>
                </a:cubicBezTo>
                <a:cubicBezTo>
                  <a:pt x="271705" y="421589"/>
                  <a:pt x="150199" y="421589"/>
                  <a:pt x="75256" y="346647"/>
                </a:cubicBezTo>
                <a:cubicBezTo>
                  <a:pt x="313" y="271705"/>
                  <a:pt x="313" y="150199"/>
                  <a:pt x="75256" y="75256"/>
                </a:cubicBezTo>
                <a:cubicBezTo>
                  <a:pt x="150199" y="313"/>
                  <a:pt x="271705" y="313"/>
                  <a:pt x="346647" y="75256"/>
                </a:cubicBezTo>
              </a:path>
            </a:pathLst>
          </a:custGeom>
          <a:solidFill>
            <a:srgbClr val="00206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2835805" y="2829138"/>
            <a:ext cx="82014" cy="82014"/>
          </a:xfrm>
          <a:custGeom>
            <a:avLst/>
            <a:gdLst>
              <a:gd name="connsiteX0" fmla="*/ 186674 w 218703"/>
              <a:gd name="connsiteY0" fmla="*/ 32028 h 218705"/>
              <a:gd name="connsiteX1" fmla="*/ 186674 w 218703"/>
              <a:gd name="connsiteY1" fmla="*/ 186676 h 218705"/>
              <a:gd name="connsiteX2" fmla="*/ 32028 w 218703"/>
              <a:gd name="connsiteY2" fmla="*/ 186676 h 218705"/>
              <a:gd name="connsiteX3" fmla="*/ 32028 w 218703"/>
              <a:gd name="connsiteY3" fmla="*/ 32028 h 218705"/>
              <a:gd name="connsiteX4" fmla="*/ 186674 w 218703"/>
              <a:gd name="connsiteY4" fmla="*/ 32028 h 2187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8703" h="218705">
                <a:moveTo>
                  <a:pt x="186674" y="32028"/>
                </a:moveTo>
                <a:cubicBezTo>
                  <a:pt x="229379" y="74732"/>
                  <a:pt x="229379" y="143971"/>
                  <a:pt x="186674" y="186676"/>
                </a:cubicBezTo>
                <a:cubicBezTo>
                  <a:pt x="143970" y="229380"/>
                  <a:pt x="74731" y="229380"/>
                  <a:pt x="32028" y="186676"/>
                </a:cubicBezTo>
                <a:cubicBezTo>
                  <a:pt x="-10676" y="143971"/>
                  <a:pt x="-10676" y="74732"/>
                  <a:pt x="32028" y="32028"/>
                </a:cubicBezTo>
                <a:cubicBezTo>
                  <a:pt x="74731" y="-10676"/>
                  <a:pt x="143970" y="-10676"/>
                  <a:pt x="186674" y="32028"/>
                </a:cubicBezTo>
              </a:path>
            </a:pathLst>
          </a:custGeom>
          <a:solidFill>
            <a:srgbClr val="002060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5273154" y="2791037"/>
            <a:ext cx="158214" cy="158214"/>
          </a:xfrm>
          <a:custGeom>
            <a:avLst/>
            <a:gdLst>
              <a:gd name="connsiteX0" fmla="*/ 346647 w 421904"/>
              <a:gd name="connsiteY0" fmla="*/ 75256 h 421903"/>
              <a:gd name="connsiteX1" fmla="*/ 346647 w 421904"/>
              <a:gd name="connsiteY1" fmla="*/ 346647 h 421903"/>
              <a:gd name="connsiteX2" fmla="*/ 75257 w 421904"/>
              <a:gd name="connsiteY2" fmla="*/ 346647 h 421903"/>
              <a:gd name="connsiteX3" fmla="*/ 75257 w 421904"/>
              <a:gd name="connsiteY3" fmla="*/ 75256 h 421903"/>
              <a:gd name="connsiteX4" fmla="*/ 346647 w 421904"/>
              <a:gd name="connsiteY4" fmla="*/ 75256 h 4219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904" h="421903">
                <a:moveTo>
                  <a:pt x="346647" y="75256"/>
                </a:moveTo>
                <a:cubicBezTo>
                  <a:pt x="421589" y="150199"/>
                  <a:pt x="421589" y="271705"/>
                  <a:pt x="346647" y="346647"/>
                </a:cubicBezTo>
                <a:cubicBezTo>
                  <a:pt x="271705" y="421589"/>
                  <a:pt x="150198" y="421589"/>
                  <a:pt x="75257" y="346647"/>
                </a:cubicBezTo>
                <a:cubicBezTo>
                  <a:pt x="314" y="271705"/>
                  <a:pt x="314" y="150199"/>
                  <a:pt x="75257" y="75256"/>
                </a:cubicBezTo>
                <a:cubicBezTo>
                  <a:pt x="150198" y="313"/>
                  <a:pt x="271705" y="313"/>
                  <a:pt x="346647" y="75256"/>
                </a:cubicBezTo>
              </a:path>
            </a:pathLst>
          </a:custGeom>
          <a:solidFill>
            <a:srgbClr val="00206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5311252" y="2829138"/>
            <a:ext cx="82013" cy="82014"/>
          </a:xfrm>
          <a:custGeom>
            <a:avLst/>
            <a:gdLst>
              <a:gd name="connsiteX0" fmla="*/ 186670 w 218702"/>
              <a:gd name="connsiteY0" fmla="*/ 32028 h 218705"/>
              <a:gd name="connsiteX1" fmla="*/ 186670 w 218702"/>
              <a:gd name="connsiteY1" fmla="*/ 186676 h 218705"/>
              <a:gd name="connsiteX2" fmla="*/ 32022 w 218702"/>
              <a:gd name="connsiteY2" fmla="*/ 186676 h 218705"/>
              <a:gd name="connsiteX3" fmla="*/ 32022 w 218702"/>
              <a:gd name="connsiteY3" fmla="*/ 32028 h 218705"/>
              <a:gd name="connsiteX4" fmla="*/ 186670 w 218702"/>
              <a:gd name="connsiteY4" fmla="*/ 32028 h 2187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8702" h="218705">
                <a:moveTo>
                  <a:pt x="186670" y="32028"/>
                </a:moveTo>
                <a:cubicBezTo>
                  <a:pt x="229381" y="74732"/>
                  <a:pt x="229381" y="143971"/>
                  <a:pt x="186670" y="186676"/>
                </a:cubicBezTo>
                <a:cubicBezTo>
                  <a:pt x="143974" y="229380"/>
                  <a:pt x="74733" y="229380"/>
                  <a:pt x="32022" y="186676"/>
                </a:cubicBezTo>
                <a:cubicBezTo>
                  <a:pt x="-10673" y="143971"/>
                  <a:pt x="-10673" y="74732"/>
                  <a:pt x="32022" y="32028"/>
                </a:cubicBezTo>
                <a:cubicBezTo>
                  <a:pt x="74733" y="-10676"/>
                  <a:pt x="143974" y="-10676"/>
                  <a:pt x="186670" y="32028"/>
                </a:cubicBezTo>
              </a:path>
            </a:pathLst>
          </a:custGeom>
          <a:solidFill>
            <a:srgbClr val="002060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1638300" y="2867025"/>
            <a:ext cx="1181100" cy="19050"/>
          </a:xfrm>
          <a:custGeom>
            <a:avLst/>
            <a:gdLst>
              <a:gd name="connsiteX0" fmla="*/ 12700 w 3149599"/>
              <a:gd name="connsiteY0" fmla="*/ 12700 h 50800"/>
              <a:gd name="connsiteX1" fmla="*/ 3136899 w 3149599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49599" h="50800">
                <a:moveTo>
                  <a:pt x="12700" y="12700"/>
                </a:moveTo>
                <a:lnTo>
                  <a:pt x="3136899" y="12700"/>
                </a:lnTo>
              </a:path>
            </a:pathLst>
          </a:cu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2943225" y="2867025"/>
            <a:ext cx="695325" cy="19050"/>
          </a:xfrm>
          <a:custGeom>
            <a:avLst/>
            <a:gdLst>
              <a:gd name="connsiteX0" fmla="*/ 12700 w 1854200"/>
              <a:gd name="connsiteY0" fmla="*/ 12700 h 50800"/>
              <a:gd name="connsiteX1" fmla="*/ 1841500 w 1854200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54200" h="50800">
                <a:moveTo>
                  <a:pt x="12700" y="12700"/>
                </a:moveTo>
                <a:lnTo>
                  <a:pt x="1841500" y="12700"/>
                </a:lnTo>
              </a:path>
            </a:pathLst>
          </a:cu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3214687" y="2867025"/>
            <a:ext cx="847725" cy="19050"/>
          </a:xfrm>
          <a:custGeom>
            <a:avLst/>
            <a:gdLst>
              <a:gd name="connsiteX0" fmla="*/ 12700 w 2260600"/>
              <a:gd name="connsiteY0" fmla="*/ 12700 h 50800"/>
              <a:gd name="connsiteX1" fmla="*/ 2247900 w 2260600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60600" h="50800">
                <a:moveTo>
                  <a:pt x="12700" y="12700"/>
                </a:moveTo>
                <a:lnTo>
                  <a:pt x="2247900" y="12700"/>
                </a:lnTo>
              </a:path>
            </a:pathLst>
          </a:cu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4024902" y="2791037"/>
            <a:ext cx="158214" cy="158214"/>
          </a:xfrm>
          <a:custGeom>
            <a:avLst/>
            <a:gdLst>
              <a:gd name="connsiteX0" fmla="*/ 346647 w 421903"/>
              <a:gd name="connsiteY0" fmla="*/ 75256 h 421903"/>
              <a:gd name="connsiteX1" fmla="*/ 346647 w 421903"/>
              <a:gd name="connsiteY1" fmla="*/ 346647 h 421903"/>
              <a:gd name="connsiteX2" fmla="*/ 75256 w 421903"/>
              <a:gd name="connsiteY2" fmla="*/ 346647 h 421903"/>
              <a:gd name="connsiteX3" fmla="*/ 75256 w 421903"/>
              <a:gd name="connsiteY3" fmla="*/ 75256 h 421903"/>
              <a:gd name="connsiteX4" fmla="*/ 346647 w 421903"/>
              <a:gd name="connsiteY4" fmla="*/ 75256 h 4219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903" h="421903">
                <a:moveTo>
                  <a:pt x="346647" y="75256"/>
                </a:moveTo>
                <a:cubicBezTo>
                  <a:pt x="421589" y="150199"/>
                  <a:pt x="421589" y="271705"/>
                  <a:pt x="346647" y="346647"/>
                </a:cubicBezTo>
                <a:cubicBezTo>
                  <a:pt x="271705" y="421589"/>
                  <a:pt x="150199" y="421589"/>
                  <a:pt x="75256" y="346647"/>
                </a:cubicBezTo>
                <a:cubicBezTo>
                  <a:pt x="313" y="271705"/>
                  <a:pt x="313" y="150199"/>
                  <a:pt x="75256" y="75256"/>
                </a:cubicBezTo>
                <a:cubicBezTo>
                  <a:pt x="150199" y="313"/>
                  <a:pt x="271705" y="313"/>
                  <a:pt x="346647" y="75256"/>
                </a:cubicBezTo>
              </a:path>
            </a:pathLst>
          </a:custGeom>
          <a:solidFill>
            <a:srgbClr val="00206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4063001" y="2829138"/>
            <a:ext cx="82014" cy="82014"/>
          </a:xfrm>
          <a:custGeom>
            <a:avLst/>
            <a:gdLst>
              <a:gd name="connsiteX0" fmla="*/ 186676 w 218703"/>
              <a:gd name="connsiteY0" fmla="*/ 32028 h 218705"/>
              <a:gd name="connsiteX1" fmla="*/ 186676 w 218703"/>
              <a:gd name="connsiteY1" fmla="*/ 186676 h 218705"/>
              <a:gd name="connsiteX2" fmla="*/ 32029 w 218703"/>
              <a:gd name="connsiteY2" fmla="*/ 186676 h 218705"/>
              <a:gd name="connsiteX3" fmla="*/ 32029 w 218703"/>
              <a:gd name="connsiteY3" fmla="*/ 32028 h 218705"/>
              <a:gd name="connsiteX4" fmla="*/ 186676 w 218703"/>
              <a:gd name="connsiteY4" fmla="*/ 32028 h 2187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8703" h="218705">
                <a:moveTo>
                  <a:pt x="186676" y="32028"/>
                </a:moveTo>
                <a:cubicBezTo>
                  <a:pt x="229380" y="74732"/>
                  <a:pt x="229380" y="143971"/>
                  <a:pt x="186676" y="186676"/>
                </a:cubicBezTo>
                <a:cubicBezTo>
                  <a:pt x="143971" y="229380"/>
                  <a:pt x="74733" y="229380"/>
                  <a:pt x="32029" y="186676"/>
                </a:cubicBezTo>
                <a:cubicBezTo>
                  <a:pt x="-10676" y="143971"/>
                  <a:pt x="-10676" y="74732"/>
                  <a:pt x="32029" y="32028"/>
                </a:cubicBezTo>
                <a:cubicBezTo>
                  <a:pt x="74733" y="-10676"/>
                  <a:pt x="143971" y="-10676"/>
                  <a:pt x="186676" y="32028"/>
                </a:cubicBezTo>
              </a:path>
            </a:pathLst>
          </a:custGeom>
          <a:solidFill>
            <a:srgbClr val="002060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6441010" y="2791037"/>
            <a:ext cx="158214" cy="158214"/>
          </a:xfrm>
          <a:custGeom>
            <a:avLst/>
            <a:gdLst>
              <a:gd name="connsiteX0" fmla="*/ 346647 w 421904"/>
              <a:gd name="connsiteY0" fmla="*/ 75256 h 421903"/>
              <a:gd name="connsiteX1" fmla="*/ 346647 w 421904"/>
              <a:gd name="connsiteY1" fmla="*/ 346647 h 421903"/>
              <a:gd name="connsiteX2" fmla="*/ 75257 w 421904"/>
              <a:gd name="connsiteY2" fmla="*/ 346647 h 421903"/>
              <a:gd name="connsiteX3" fmla="*/ 75257 w 421904"/>
              <a:gd name="connsiteY3" fmla="*/ 75256 h 421903"/>
              <a:gd name="connsiteX4" fmla="*/ 346647 w 421904"/>
              <a:gd name="connsiteY4" fmla="*/ 75256 h 4219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904" h="421903">
                <a:moveTo>
                  <a:pt x="346647" y="75256"/>
                </a:moveTo>
                <a:cubicBezTo>
                  <a:pt x="421589" y="150199"/>
                  <a:pt x="421589" y="271705"/>
                  <a:pt x="346647" y="346647"/>
                </a:cubicBezTo>
                <a:cubicBezTo>
                  <a:pt x="271705" y="421589"/>
                  <a:pt x="150200" y="421589"/>
                  <a:pt x="75257" y="346647"/>
                </a:cubicBezTo>
                <a:cubicBezTo>
                  <a:pt x="314" y="271705"/>
                  <a:pt x="314" y="150199"/>
                  <a:pt x="75257" y="75256"/>
                </a:cubicBezTo>
                <a:cubicBezTo>
                  <a:pt x="150200" y="313"/>
                  <a:pt x="271705" y="313"/>
                  <a:pt x="346647" y="75256"/>
                </a:cubicBezTo>
              </a:path>
            </a:pathLst>
          </a:custGeom>
          <a:solidFill>
            <a:srgbClr val="00206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Freeform 3"/>
          <p:cNvSpPr/>
          <p:nvPr/>
        </p:nvSpPr>
        <p:spPr>
          <a:xfrm>
            <a:off x="6479112" y="2829138"/>
            <a:ext cx="82013" cy="82014"/>
          </a:xfrm>
          <a:custGeom>
            <a:avLst/>
            <a:gdLst>
              <a:gd name="connsiteX0" fmla="*/ 186670 w 218702"/>
              <a:gd name="connsiteY0" fmla="*/ 32028 h 218705"/>
              <a:gd name="connsiteX1" fmla="*/ 186670 w 218702"/>
              <a:gd name="connsiteY1" fmla="*/ 186676 h 218705"/>
              <a:gd name="connsiteX2" fmla="*/ 32022 w 218702"/>
              <a:gd name="connsiteY2" fmla="*/ 186676 h 218705"/>
              <a:gd name="connsiteX3" fmla="*/ 32022 w 218702"/>
              <a:gd name="connsiteY3" fmla="*/ 32028 h 218705"/>
              <a:gd name="connsiteX4" fmla="*/ 186670 w 218702"/>
              <a:gd name="connsiteY4" fmla="*/ 32028 h 2187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8702" h="218705">
                <a:moveTo>
                  <a:pt x="186670" y="32028"/>
                </a:moveTo>
                <a:cubicBezTo>
                  <a:pt x="229381" y="74732"/>
                  <a:pt x="229381" y="143971"/>
                  <a:pt x="186670" y="186676"/>
                </a:cubicBezTo>
                <a:cubicBezTo>
                  <a:pt x="143974" y="229380"/>
                  <a:pt x="74733" y="229380"/>
                  <a:pt x="32022" y="186676"/>
                </a:cubicBezTo>
                <a:cubicBezTo>
                  <a:pt x="-10673" y="143971"/>
                  <a:pt x="-10673" y="74732"/>
                  <a:pt x="32022" y="32028"/>
                </a:cubicBezTo>
                <a:cubicBezTo>
                  <a:pt x="74733" y="-10676"/>
                  <a:pt x="143974" y="-10676"/>
                  <a:pt x="186670" y="32028"/>
                </a:cubicBezTo>
              </a:path>
            </a:pathLst>
          </a:custGeom>
          <a:solidFill>
            <a:srgbClr val="002060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Freeform 3"/>
          <p:cNvSpPr/>
          <p:nvPr/>
        </p:nvSpPr>
        <p:spPr>
          <a:xfrm>
            <a:off x="7837350" y="2791037"/>
            <a:ext cx="158215" cy="158214"/>
          </a:xfrm>
          <a:custGeom>
            <a:avLst/>
            <a:gdLst>
              <a:gd name="connsiteX0" fmla="*/ 346648 w 421906"/>
              <a:gd name="connsiteY0" fmla="*/ 75256 h 421903"/>
              <a:gd name="connsiteX1" fmla="*/ 346648 w 421906"/>
              <a:gd name="connsiteY1" fmla="*/ 346647 h 421903"/>
              <a:gd name="connsiteX2" fmla="*/ 75257 w 421906"/>
              <a:gd name="connsiteY2" fmla="*/ 346647 h 421903"/>
              <a:gd name="connsiteX3" fmla="*/ 75257 w 421906"/>
              <a:gd name="connsiteY3" fmla="*/ 75256 h 421903"/>
              <a:gd name="connsiteX4" fmla="*/ 346648 w 421906"/>
              <a:gd name="connsiteY4" fmla="*/ 75256 h 4219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906" h="421903">
                <a:moveTo>
                  <a:pt x="346648" y="75256"/>
                </a:moveTo>
                <a:cubicBezTo>
                  <a:pt x="421591" y="150199"/>
                  <a:pt x="421591" y="271705"/>
                  <a:pt x="346648" y="346647"/>
                </a:cubicBezTo>
                <a:cubicBezTo>
                  <a:pt x="271705" y="421589"/>
                  <a:pt x="150200" y="421589"/>
                  <a:pt x="75257" y="346647"/>
                </a:cubicBezTo>
                <a:cubicBezTo>
                  <a:pt x="314" y="271705"/>
                  <a:pt x="314" y="150199"/>
                  <a:pt x="75257" y="75256"/>
                </a:cubicBezTo>
                <a:cubicBezTo>
                  <a:pt x="150200" y="313"/>
                  <a:pt x="271705" y="313"/>
                  <a:pt x="346648" y="75256"/>
                </a:cubicBezTo>
              </a:path>
            </a:pathLst>
          </a:custGeom>
          <a:solidFill>
            <a:srgbClr val="00206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Freeform 3"/>
          <p:cNvSpPr/>
          <p:nvPr/>
        </p:nvSpPr>
        <p:spPr>
          <a:xfrm>
            <a:off x="7875449" y="2829138"/>
            <a:ext cx="82014" cy="82014"/>
          </a:xfrm>
          <a:custGeom>
            <a:avLst/>
            <a:gdLst>
              <a:gd name="connsiteX0" fmla="*/ 186681 w 218704"/>
              <a:gd name="connsiteY0" fmla="*/ 32028 h 218705"/>
              <a:gd name="connsiteX1" fmla="*/ 186681 w 218704"/>
              <a:gd name="connsiteY1" fmla="*/ 186676 h 218705"/>
              <a:gd name="connsiteX2" fmla="*/ 32033 w 218704"/>
              <a:gd name="connsiteY2" fmla="*/ 186676 h 218705"/>
              <a:gd name="connsiteX3" fmla="*/ 32033 w 218704"/>
              <a:gd name="connsiteY3" fmla="*/ 32028 h 218705"/>
              <a:gd name="connsiteX4" fmla="*/ 186681 w 218704"/>
              <a:gd name="connsiteY4" fmla="*/ 32028 h 2187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8704" h="218705">
                <a:moveTo>
                  <a:pt x="186681" y="32028"/>
                </a:moveTo>
                <a:cubicBezTo>
                  <a:pt x="229378" y="74732"/>
                  <a:pt x="229378" y="143971"/>
                  <a:pt x="186681" y="186676"/>
                </a:cubicBezTo>
                <a:cubicBezTo>
                  <a:pt x="143971" y="229380"/>
                  <a:pt x="74730" y="229380"/>
                  <a:pt x="32033" y="186676"/>
                </a:cubicBezTo>
                <a:cubicBezTo>
                  <a:pt x="-10676" y="143971"/>
                  <a:pt x="-10676" y="74732"/>
                  <a:pt x="32033" y="32028"/>
                </a:cubicBezTo>
                <a:cubicBezTo>
                  <a:pt x="74730" y="-10676"/>
                  <a:pt x="143971" y="-10676"/>
                  <a:pt x="186681" y="32028"/>
                </a:cubicBezTo>
              </a:path>
            </a:pathLst>
          </a:custGeom>
          <a:solidFill>
            <a:srgbClr val="002060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Freeform 3"/>
          <p:cNvSpPr/>
          <p:nvPr/>
        </p:nvSpPr>
        <p:spPr>
          <a:xfrm>
            <a:off x="2376488" y="3038475"/>
            <a:ext cx="1000125" cy="252413"/>
          </a:xfrm>
          <a:custGeom>
            <a:avLst/>
            <a:gdLst>
              <a:gd name="connsiteX0" fmla="*/ 19050 w 2667000"/>
              <a:gd name="connsiteY0" fmla="*/ 19050 h 673100"/>
              <a:gd name="connsiteX1" fmla="*/ 2647950 w 2667000"/>
              <a:gd name="connsiteY1" fmla="*/ 19050 h 673100"/>
              <a:gd name="connsiteX2" fmla="*/ 2647950 w 2667000"/>
              <a:gd name="connsiteY2" fmla="*/ 654050 h 673100"/>
              <a:gd name="connsiteX3" fmla="*/ 19050 w 2667000"/>
              <a:gd name="connsiteY3" fmla="*/ 654050 h 673100"/>
              <a:gd name="connsiteX4" fmla="*/ 19050 w 2667000"/>
              <a:gd name="connsiteY4" fmla="*/ 19050 h 673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667000" h="673100">
                <a:moveTo>
                  <a:pt x="19050" y="19050"/>
                </a:moveTo>
                <a:lnTo>
                  <a:pt x="2647950" y="19050"/>
                </a:lnTo>
                <a:lnTo>
                  <a:pt x="2647950" y="654050"/>
                </a:lnTo>
                <a:lnTo>
                  <a:pt x="19050" y="654050"/>
                </a:lnTo>
                <a:lnTo>
                  <a:pt x="19050" y="19050"/>
                </a:lnTo>
              </a:path>
            </a:pathLst>
          </a:custGeom>
          <a:solidFill>
            <a:srgbClr val="00206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Freeform 3"/>
          <p:cNvSpPr/>
          <p:nvPr/>
        </p:nvSpPr>
        <p:spPr>
          <a:xfrm>
            <a:off x="2400300" y="3067050"/>
            <a:ext cx="952500" cy="195263"/>
          </a:xfrm>
          <a:custGeom>
            <a:avLst/>
            <a:gdLst>
              <a:gd name="connsiteX0" fmla="*/ 0 w 2540000"/>
              <a:gd name="connsiteY0" fmla="*/ 0 h 520700"/>
              <a:gd name="connsiteX1" fmla="*/ 2540000 w 2540000"/>
              <a:gd name="connsiteY1" fmla="*/ 0 h 520700"/>
              <a:gd name="connsiteX2" fmla="*/ 2540000 w 2540000"/>
              <a:gd name="connsiteY2" fmla="*/ 520700 h 520700"/>
              <a:gd name="connsiteX3" fmla="*/ 0 w 2540000"/>
              <a:gd name="connsiteY3" fmla="*/ 520700 h 520700"/>
              <a:gd name="connsiteX4" fmla="*/ 0 w 2540000"/>
              <a:gd name="connsiteY4" fmla="*/ 0 h 520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40000" h="520700">
                <a:moveTo>
                  <a:pt x="0" y="0"/>
                </a:moveTo>
                <a:lnTo>
                  <a:pt x="2540000" y="0"/>
                </a:lnTo>
                <a:lnTo>
                  <a:pt x="2540000" y="520700"/>
                </a:lnTo>
                <a:lnTo>
                  <a:pt x="0" y="520700"/>
                </a:lnTo>
                <a:lnTo>
                  <a:pt x="0" y="0"/>
                </a:lnTo>
              </a:path>
            </a:pathLst>
          </a:custGeom>
          <a:solidFill>
            <a:srgbClr val="002060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Freeform 3"/>
          <p:cNvSpPr/>
          <p:nvPr/>
        </p:nvSpPr>
        <p:spPr>
          <a:xfrm>
            <a:off x="3605213" y="3038475"/>
            <a:ext cx="1000125" cy="252413"/>
          </a:xfrm>
          <a:custGeom>
            <a:avLst/>
            <a:gdLst>
              <a:gd name="connsiteX0" fmla="*/ 19050 w 2667000"/>
              <a:gd name="connsiteY0" fmla="*/ 19050 h 673100"/>
              <a:gd name="connsiteX1" fmla="*/ 2647950 w 2667000"/>
              <a:gd name="connsiteY1" fmla="*/ 19050 h 673100"/>
              <a:gd name="connsiteX2" fmla="*/ 2647950 w 2667000"/>
              <a:gd name="connsiteY2" fmla="*/ 654050 h 673100"/>
              <a:gd name="connsiteX3" fmla="*/ 19050 w 2667000"/>
              <a:gd name="connsiteY3" fmla="*/ 654050 h 673100"/>
              <a:gd name="connsiteX4" fmla="*/ 19050 w 2667000"/>
              <a:gd name="connsiteY4" fmla="*/ 19050 h 673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667000" h="673100">
                <a:moveTo>
                  <a:pt x="19050" y="19050"/>
                </a:moveTo>
                <a:lnTo>
                  <a:pt x="2647950" y="19050"/>
                </a:lnTo>
                <a:lnTo>
                  <a:pt x="2647950" y="654050"/>
                </a:lnTo>
                <a:lnTo>
                  <a:pt x="19050" y="654050"/>
                </a:lnTo>
                <a:lnTo>
                  <a:pt x="19050" y="19050"/>
                </a:lnTo>
              </a:path>
            </a:pathLst>
          </a:custGeom>
          <a:solidFill>
            <a:srgbClr val="00206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Freeform 3"/>
          <p:cNvSpPr/>
          <p:nvPr/>
        </p:nvSpPr>
        <p:spPr>
          <a:xfrm>
            <a:off x="3624262" y="3067050"/>
            <a:ext cx="957263" cy="195263"/>
          </a:xfrm>
          <a:custGeom>
            <a:avLst/>
            <a:gdLst>
              <a:gd name="connsiteX0" fmla="*/ 0 w 2552700"/>
              <a:gd name="connsiteY0" fmla="*/ 0 h 520700"/>
              <a:gd name="connsiteX1" fmla="*/ 2552700 w 2552700"/>
              <a:gd name="connsiteY1" fmla="*/ 0 h 520700"/>
              <a:gd name="connsiteX2" fmla="*/ 2552700 w 2552700"/>
              <a:gd name="connsiteY2" fmla="*/ 520700 h 520700"/>
              <a:gd name="connsiteX3" fmla="*/ 0 w 2552700"/>
              <a:gd name="connsiteY3" fmla="*/ 520700 h 520700"/>
              <a:gd name="connsiteX4" fmla="*/ 0 w 2552700"/>
              <a:gd name="connsiteY4" fmla="*/ 0 h 520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52700" h="520700">
                <a:moveTo>
                  <a:pt x="0" y="0"/>
                </a:moveTo>
                <a:lnTo>
                  <a:pt x="2552700" y="0"/>
                </a:lnTo>
                <a:lnTo>
                  <a:pt x="2552700" y="520700"/>
                </a:lnTo>
                <a:lnTo>
                  <a:pt x="0" y="520700"/>
                </a:lnTo>
                <a:lnTo>
                  <a:pt x="0" y="0"/>
                </a:lnTo>
              </a:path>
            </a:pathLst>
          </a:custGeom>
          <a:solidFill>
            <a:srgbClr val="002060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Freeform 3"/>
          <p:cNvSpPr/>
          <p:nvPr/>
        </p:nvSpPr>
        <p:spPr>
          <a:xfrm>
            <a:off x="4852986" y="3038475"/>
            <a:ext cx="1000125" cy="252413"/>
          </a:xfrm>
          <a:custGeom>
            <a:avLst/>
            <a:gdLst>
              <a:gd name="connsiteX0" fmla="*/ 19050 w 2666999"/>
              <a:gd name="connsiteY0" fmla="*/ 19050 h 673100"/>
              <a:gd name="connsiteX1" fmla="*/ 2647949 w 2666999"/>
              <a:gd name="connsiteY1" fmla="*/ 19050 h 673100"/>
              <a:gd name="connsiteX2" fmla="*/ 2647949 w 2666999"/>
              <a:gd name="connsiteY2" fmla="*/ 654050 h 673100"/>
              <a:gd name="connsiteX3" fmla="*/ 19050 w 2666999"/>
              <a:gd name="connsiteY3" fmla="*/ 654050 h 673100"/>
              <a:gd name="connsiteX4" fmla="*/ 19050 w 2666999"/>
              <a:gd name="connsiteY4" fmla="*/ 19050 h 673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666999" h="673100">
                <a:moveTo>
                  <a:pt x="19050" y="19050"/>
                </a:moveTo>
                <a:lnTo>
                  <a:pt x="2647949" y="19050"/>
                </a:lnTo>
                <a:lnTo>
                  <a:pt x="2647949" y="654050"/>
                </a:lnTo>
                <a:lnTo>
                  <a:pt x="19050" y="654050"/>
                </a:lnTo>
                <a:lnTo>
                  <a:pt x="19050" y="19050"/>
                </a:lnTo>
              </a:path>
            </a:pathLst>
          </a:custGeom>
          <a:solidFill>
            <a:srgbClr val="00206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Freeform 3"/>
          <p:cNvSpPr/>
          <p:nvPr/>
        </p:nvSpPr>
        <p:spPr>
          <a:xfrm>
            <a:off x="4872037" y="3067050"/>
            <a:ext cx="957263" cy="195263"/>
          </a:xfrm>
          <a:custGeom>
            <a:avLst/>
            <a:gdLst>
              <a:gd name="connsiteX0" fmla="*/ 0 w 2552700"/>
              <a:gd name="connsiteY0" fmla="*/ 0 h 520700"/>
              <a:gd name="connsiteX1" fmla="*/ 2552700 w 2552700"/>
              <a:gd name="connsiteY1" fmla="*/ 0 h 520700"/>
              <a:gd name="connsiteX2" fmla="*/ 2552700 w 2552700"/>
              <a:gd name="connsiteY2" fmla="*/ 520700 h 520700"/>
              <a:gd name="connsiteX3" fmla="*/ 0 w 2552700"/>
              <a:gd name="connsiteY3" fmla="*/ 520700 h 520700"/>
              <a:gd name="connsiteX4" fmla="*/ 0 w 2552700"/>
              <a:gd name="connsiteY4" fmla="*/ 0 h 520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52700" h="520700">
                <a:moveTo>
                  <a:pt x="0" y="0"/>
                </a:moveTo>
                <a:lnTo>
                  <a:pt x="2552700" y="0"/>
                </a:lnTo>
                <a:lnTo>
                  <a:pt x="2552700" y="520700"/>
                </a:lnTo>
                <a:lnTo>
                  <a:pt x="0" y="520700"/>
                </a:lnTo>
                <a:lnTo>
                  <a:pt x="0" y="0"/>
                </a:lnTo>
              </a:path>
            </a:pathLst>
          </a:custGeom>
          <a:solidFill>
            <a:srgbClr val="002060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Freeform 3"/>
          <p:cNvSpPr/>
          <p:nvPr/>
        </p:nvSpPr>
        <p:spPr>
          <a:xfrm>
            <a:off x="6092155" y="3038475"/>
            <a:ext cx="1000125" cy="252413"/>
          </a:xfrm>
          <a:custGeom>
            <a:avLst/>
            <a:gdLst>
              <a:gd name="connsiteX0" fmla="*/ 19050 w 2667000"/>
              <a:gd name="connsiteY0" fmla="*/ 19050 h 673100"/>
              <a:gd name="connsiteX1" fmla="*/ 2647950 w 2667000"/>
              <a:gd name="connsiteY1" fmla="*/ 19050 h 673100"/>
              <a:gd name="connsiteX2" fmla="*/ 2647950 w 2667000"/>
              <a:gd name="connsiteY2" fmla="*/ 654050 h 673100"/>
              <a:gd name="connsiteX3" fmla="*/ 19050 w 2667000"/>
              <a:gd name="connsiteY3" fmla="*/ 654050 h 673100"/>
              <a:gd name="connsiteX4" fmla="*/ 19050 w 2667000"/>
              <a:gd name="connsiteY4" fmla="*/ 19050 h 673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667000" h="673100">
                <a:moveTo>
                  <a:pt x="19050" y="19050"/>
                </a:moveTo>
                <a:lnTo>
                  <a:pt x="2647950" y="19050"/>
                </a:lnTo>
                <a:lnTo>
                  <a:pt x="2647950" y="654050"/>
                </a:lnTo>
                <a:lnTo>
                  <a:pt x="19050" y="654050"/>
                </a:lnTo>
                <a:lnTo>
                  <a:pt x="19050" y="19050"/>
                </a:lnTo>
              </a:path>
            </a:pathLst>
          </a:custGeom>
          <a:solidFill>
            <a:srgbClr val="00206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8" name="Freeform 3"/>
          <p:cNvSpPr/>
          <p:nvPr/>
        </p:nvSpPr>
        <p:spPr>
          <a:xfrm>
            <a:off x="6115969" y="3067050"/>
            <a:ext cx="952500" cy="195263"/>
          </a:xfrm>
          <a:custGeom>
            <a:avLst/>
            <a:gdLst>
              <a:gd name="connsiteX0" fmla="*/ 0 w 2540000"/>
              <a:gd name="connsiteY0" fmla="*/ 0 h 520700"/>
              <a:gd name="connsiteX1" fmla="*/ 2540000 w 2540000"/>
              <a:gd name="connsiteY1" fmla="*/ 0 h 520700"/>
              <a:gd name="connsiteX2" fmla="*/ 2540000 w 2540000"/>
              <a:gd name="connsiteY2" fmla="*/ 520700 h 520700"/>
              <a:gd name="connsiteX3" fmla="*/ 0 w 2540000"/>
              <a:gd name="connsiteY3" fmla="*/ 520700 h 520700"/>
              <a:gd name="connsiteX4" fmla="*/ 0 w 2540000"/>
              <a:gd name="connsiteY4" fmla="*/ 0 h 520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40000" h="520700">
                <a:moveTo>
                  <a:pt x="0" y="0"/>
                </a:moveTo>
                <a:lnTo>
                  <a:pt x="2540000" y="0"/>
                </a:lnTo>
                <a:lnTo>
                  <a:pt x="2540000" y="520700"/>
                </a:lnTo>
                <a:lnTo>
                  <a:pt x="0" y="520700"/>
                </a:lnTo>
                <a:lnTo>
                  <a:pt x="0" y="0"/>
                </a:lnTo>
              </a:path>
            </a:pathLst>
          </a:custGeom>
          <a:solidFill>
            <a:srgbClr val="002060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9" name="Freeform 3"/>
          <p:cNvSpPr/>
          <p:nvPr/>
        </p:nvSpPr>
        <p:spPr>
          <a:xfrm>
            <a:off x="7415211" y="3038475"/>
            <a:ext cx="1000125" cy="252413"/>
          </a:xfrm>
          <a:custGeom>
            <a:avLst/>
            <a:gdLst>
              <a:gd name="connsiteX0" fmla="*/ 19050 w 2667000"/>
              <a:gd name="connsiteY0" fmla="*/ 19050 h 673100"/>
              <a:gd name="connsiteX1" fmla="*/ 2647950 w 2667000"/>
              <a:gd name="connsiteY1" fmla="*/ 19050 h 673100"/>
              <a:gd name="connsiteX2" fmla="*/ 2647950 w 2667000"/>
              <a:gd name="connsiteY2" fmla="*/ 654050 h 673100"/>
              <a:gd name="connsiteX3" fmla="*/ 19050 w 2667000"/>
              <a:gd name="connsiteY3" fmla="*/ 654050 h 673100"/>
              <a:gd name="connsiteX4" fmla="*/ 19050 w 2667000"/>
              <a:gd name="connsiteY4" fmla="*/ 19050 h 673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667000" h="673100">
                <a:moveTo>
                  <a:pt x="19050" y="19050"/>
                </a:moveTo>
                <a:lnTo>
                  <a:pt x="2647950" y="19050"/>
                </a:lnTo>
                <a:lnTo>
                  <a:pt x="2647950" y="654050"/>
                </a:lnTo>
                <a:lnTo>
                  <a:pt x="19050" y="654050"/>
                </a:lnTo>
                <a:lnTo>
                  <a:pt x="19050" y="19050"/>
                </a:lnTo>
              </a:path>
            </a:pathLst>
          </a:custGeom>
          <a:solidFill>
            <a:srgbClr val="00206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Freeform 3"/>
          <p:cNvSpPr/>
          <p:nvPr/>
        </p:nvSpPr>
        <p:spPr>
          <a:xfrm>
            <a:off x="7439025" y="3067050"/>
            <a:ext cx="952500" cy="195263"/>
          </a:xfrm>
          <a:custGeom>
            <a:avLst/>
            <a:gdLst>
              <a:gd name="connsiteX0" fmla="*/ 0 w 2540000"/>
              <a:gd name="connsiteY0" fmla="*/ 0 h 520700"/>
              <a:gd name="connsiteX1" fmla="*/ 2540000 w 2540000"/>
              <a:gd name="connsiteY1" fmla="*/ 0 h 520700"/>
              <a:gd name="connsiteX2" fmla="*/ 2540000 w 2540000"/>
              <a:gd name="connsiteY2" fmla="*/ 520700 h 520700"/>
              <a:gd name="connsiteX3" fmla="*/ 0 w 2540000"/>
              <a:gd name="connsiteY3" fmla="*/ 520700 h 520700"/>
              <a:gd name="connsiteX4" fmla="*/ 0 w 2540000"/>
              <a:gd name="connsiteY4" fmla="*/ 0 h 520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40000" h="520700">
                <a:moveTo>
                  <a:pt x="0" y="0"/>
                </a:moveTo>
                <a:lnTo>
                  <a:pt x="2540000" y="0"/>
                </a:lnTo>
                <a:lnTo>
                  <a:pt x="2540000" y="520700"/>
                </a:lnTo>
                <a:lnTo>
                  <a:pt x="0" y="520700"/>
                </a:lnTo>
                <a:lnTo>
                  <a:pt x="0" y="0"/>
                </a:lnTo>
              </a:path>
            </a:pathLst>
          </a:custGeom>
          <a:solidFill>
            <a:srgbClr val="002060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249124" y="3086100"/>
            <a:ext cx="642805" cy="1794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 lIns="0" tIns="0" rIns="0" bIns="17145" rtlCol="0">
            <a:spAutoFit/>
          </a:bodyPr>
          <a:lstStyle/>
          <a:p>
            <a:pPr algn="ctr">
              <a:lnSpc>
                <a:spcPts val="1425"/>
              </a:lnSpc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13:00-14:00</a:t>
            </a:r>
            <a:endParaRPr lang="en-US" altLang="zh-CN" sz="90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82" name="TextBox 1"/>
          <p:cNvSpPr txBox="1"/>
          <p:nvPr/>
        </p:nvSpPr>
        <p:spPr>
          <a:xfrm>
            <a:off x="1543016" y="2159645"/>
            <a:ext cx="115416" cy="248145"/>
          </a:xfrm>
          <a:prstGeom prst="rect">
            <a:avLst/>
          </a:prstGeom>
          <a:noFill/>
        </p:spPr>
        <p:txBody>
          <a:bodyPr vert="eaVert" wrap="none" lIns="0" tIns="0" rIns="0" bIns="17145" rtlCol="0">
            <a:spAutoFit/>
          </a:bodyPr>
          <a:lstStyle/>
          <a:p>
            <a:pPr>
              <a:lnSpc>
                <a:spcPts val="863"/>
              </a:lnSpc>
            </a:pP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签到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83" name="TextBox 1"/>
          <p:cNvSpPr txBox="1"/>
          <p:nvPr/>
        </p:nvSpPr>
        <p:spPr>
          <a:xfrm>
            <a:off x="3995936" y="2067694"/>
            <a:ext cx="121187" cy="363561"/>
          </a:xfrm>
          <a:prstGeom prst="rect">
            <a:avLst/>
          </a:prstGeom>
          <a:noFill/>
        </p:spPr>
        <p:txBody>
          <a:bodyPr vert="eaVert" wrap="none" lIns="0" tIns="0" rIns="0" bIns="17145" rtlCol="0">
            <a:spAutoFit/>
          </a:bodyPr>
          <a:lstStyle/>
          <a:p>
            <a:pPr>
              <a:lnSpc>
                <a:spcPts val="863"/>
              </a:lnSpc>
            </a:pP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发布会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84" name="TextBox 1"/>
          <p:cNvSpPr txBox="1"/>
          <p:nvPr/>
        </p:nvSpPr>
        <p:spPr>
          <a:xfrm>
            <a:off x="2555776" y="3075806"/>
            <a:ext cx="642805" cy="1794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425"/>
              </a:lnSpc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14:00-15:00</a:t>
            </a:r>
            <a:endParaRPr lang="en-US" altLang="zh-CN" sz="90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85" name="TextBox 1"/>
          <p:cNvSpPr txBox="1"/>
          <p:nvPr/>
        </p:nvSpPr>
        <p:spPr>
          <a:xfrm>
            <a:off x="2800400" y="1851670"/>
            <a:ext cx="115416" cy="825226"/>
          </a:xfrm>
          <a:prstGeom prst="rect">
            <a:avLst/>
          </a:prstGeom>
          <a:noFill/>
        </p:spPr>
        <p:txBody>
          <a:bodyPr vert="eaVert" wrap="none" lIns="0" tIns="0" rIns="0" bIns="17145" rtlCol="0">
            <a:spAutoFit/>
          </a:bodyPr>
          <a:lstStyle/>
          <a:p>
            <a:pPr>
              <a:lnSpc>
                <a:spcPts val="863"/>
              </a:lnSpc>
            </a:pP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公司价值观讲座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86" name="TextBox 1"/>
          <p:cNvSpPr txBox="1"/>
          <p:nvPr/>
        </p:nvSpPr>
        <p:spPr>
          <a:xfrm>
            <a:off x="5297851" y="2283718"/>
            <a:ext cx="115416" cy="248145"/>
          </a:xfrm>
          <a:prstGeom prst="rect">
            <a:avLst/>
          </a:prstGeom>
          <a:noFill/>
        </p:spPr>
        <p:txBody>
          <a:bodyPr vert="eaVert" wrap="none" lIns="0" tIns="0" rIns="0" bIns="17145" rtlCol="0">
            <a:spAutoFit/>
          </a:bodyPr>
          <a:lstStyle/>
          <a:p>
            <a:pPr>
              <a:lnSpc>
                <a:spcPts val="863"/>
              </a:lnSpc>
            </a:pP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休息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87" name="TextBox 1"/>
          <p:cNvSpPr txBox="1"/>
          <p:nvPr/>
        </p:nvSpPr>
        <p:spPr>
          <a:xfrm>
            <a:off x="6481845" y="2067694"/>
            <a:ext cx="121187" cy="478977"/>
          </a:xfrm>
          <a:prstGeom prst="rect">
            <a:avLst/>
          </a:prstGeom>
          <a:noFill/>
        </p:spPr>
        <p:txBody>
          <a:bodyPr vert="eaVert" wrap="none" lIns="0" tIns="0" rIns="0" bIns="17145" rtlCol="0">
            <a:spAutoFit/>
          </a:bodyPr>
          <a:lstStyle/>
          <a:p>
            <a:pPr>
              <a:lnSpc>
                <a:spcPts val="863"/>
              </a:lnSpc>
            </a:pP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颁奖庆典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88" name="TextBox 1"/>
          <p:cNvSpPr txBox="1"/>
          <p:nvPr/>
        </p:nvSpPr>
        <p:spPr>
          <a:xfrm>
            <a:off x="7812360" y="2139702"/>
            <a:ext cx="115416" cy="478977"/>
          </a:xfrm>
          <a:prstGeom prst="rect">
            <a:avLst/>
          </a:prstGeom>
          <a:noFill/>
        </p:spPr>
        <p:txBody>
          <a:bodyPr vert="eaVert" wrap="none" lIns="0" tIns="0" rIns="0" bIns="17145" rtlCol="0">
            <a:spAutoFit/>
          </a:bodyPr>
          <a:lstStyle/>
          <a:p>
            <a:pPr>
              <a:lnSpc>
                <a:spcPts val="863"/>
              </a:lnSpc>
            </a:pP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交流晚宴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3438141" y="1096358"/>
            <a:ext cx="2236510" cy="403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25"/>
              </a:lnSpc>
              <a:tabLst>
                <a:tab pos="2795588" algn="l"/>
              </a:tabLst>
            </a:pPr>
            <a:r>
              <a:rPr lang="en-US" altLang="zh-CN" sz="2000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整体活动时间安排</a:t>
            </a:r>
            <a:endParaRPr lang="en-US" altLang="zh-CN" sz="20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90" name="TextBox 1"/>
          <p:cNvSpPr txBox="1"/>
          <p:nvPr/>
        </p:nvSpPr>
        <p:spPr>
          <a:xfrm>
            <a:off x="3923928" y="3075806"/>
            <a:ext cx="642805" cy="1794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425"/>
              </a:lnSpc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15:40-15:50</a:t>
            </a:r>
            <a:endParaRPr lang="en-US" altLang="zh-CN" sz="90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91" name="TextBox 1"/>
          <p:cNvSpPr txBox="1"/>
          <p:nvPr/>
        </p:nvSpPr>
        <p:spPr>
          <a:xfrm>
            <a:off x="5004048" y="3075806"/>
            <a:ext cx="642805" cy="1794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425"/>
              </a:lnSpc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15:51-17:00</a:t>
            </a:r>
            <a:endParaRPr lang="en-US" altLang="zh-CN" sz="90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92" name="TextBox 1"/>
          <p:cNvSpPr txBox="1"/>
          <p:nvPr/>
        </p:nvSpPr>
        <p:spPr>
          <a:xfrm>
            <a:off x="6300540" y="3075806"/>
            <a:ext cx="642805" cy="1794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425"/>
              </a:lnSpc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15:51-17:00</a:t>
            </a:r>
            <a:endParaRPr lang="en-US" altLang="zh-CN" sz="90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93" name="TextBox 1"/>
          <p:cNvSpPr txBox="1"/>
          <p:nvPr/>
        </p:nvSpPr>
        <p:spPr>
          <a:xfrm>
            <a:off x="7596336" y="3075806"/>
            <a:ext cx="642805" cy="1794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425"/>
              </a:lnSpc>
            </a:pPr>
            <a:r>
              <a:rPr lang="en-US" altLang="zh-CN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18:00-21:00</a:t>
            </a:r>
            <a:endParaRPr lang="en-US" altLang="zh-CN" sz="90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94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95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96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98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2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pic>
        <p:nvPicPr>
          <p:cNvPr id="4098" name="Picture 2" descr="I:\酒店哥哥\网站\网站\皇冠版\明星大道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"/>
          <a:stretch/>
        </p:blipFill>
        <p:spPr bwMode="auto">
          <a:xfrm>
            <a:off x="838200" y="1914525"/>
            <a:ext cx="5203286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/>
          <a:srcRect l="33437" r="27813" b="83148"/>
          <a:stretch/>
        </p:blipFill>
        <p:spPr bwMode="auto">
          <a:xfrm>
            <a:off x="3057525" y="0"/>
            <a:ext cx="3543300" cy="866775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095532" y="410558"/>
            <a:ext cx="1210588" cy="403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25"/>
              </a:lnSpc>
              <a:tabLst>
                <a:tab pos="2795588" algn="l"/>
              </a:tabLst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时光隧道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2505869" y="895350"/>
            <a:ext cx="4608512" cy="832984"/>
          </a:xfrm>
          <a:prstGeom prst="rect">
            <a:avLst/>
          </a:prstGeom>
          <a:noFill/>
        </p:spPr>
        <p:txBody>
          <a:bodyPr wrap="square" lIns="0" tIns="0" rIns="0" bIns="34289" rtlCol="0">
            <a:spAutoFit/>
          </a:bodyPr>
          <a:lstStyle/>
          <a:p>
            <a:pPr algn="ctr" defTabSz="68574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时光隧道造型可根据客户意向进行调整</a:t>
            </a:r>
          </a:p>
          <a:p>
            <a:pPr algn="ctr" defTabSz="68574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时光隧道尺寸可根据场地空间进行调整</a:t>
            </a:r>
          </a:p>
          <a:p>
            <a:pPr algn="ctr" defTabSz="68574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设计免费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pic>
        <p:nvPicPr>
          <p:cNvPr id="17" name="Picture 2" descr="I:\酒店哥哥\网站\网站\皇冠版\明星大道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0" r="1460"/>
          <a:stretch/>
        </p:blipFill>
        <p:spPr bwMode="auto">
          <a:xfrm flipH="1">
            <a:off x="6012911" y="1914525"/>
            <a:ext cx="2599323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4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33437" r="27813" b="83148"/>
          <a:stretch/>
        </p:blipFill>
        <p:spPr bwMode="auto">
          <a:xfrm>
            <a:off x="3057525" y="0"/>
            <a:ext cx="3543300" cy="866775"/>
          </a:xfrm>
          <a:prstGeom prst="rect">
            <a:avLst/>
          </a:prstGeom>
          <a:noFill/>
        </p:spPr>
      </p:pic>
      <p:sp>
        <p:nvSpPr>
          <p:cNvPr id="8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2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pic>
        <p:nvPicPr>
          <p:cNvPr id="6146" name="Picture 2" descr="I:\酒店哥哥\网站\网站\皇冠版\签到处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9" y="2266950"/>
            <a:ext cx="4742267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/>
          <p:cNvSpPr txBox="1"/>
          <p:nvPr/>
        </p:nvSpPr>
        <p:spPr>
          <a:xfrm>
            <a:off x="2505869" y="971550"/>
            <a:ext cx="4608512" cy="1109983"/>
          </a:xfrm>
          <a:prstGeom prst="rect">
            <a:avLst/>
          </a:prstGeom>
          <a:noFill/>
        </p:spPr>
        <p:txBody>
          <a:bodyPr wrap="square" lIns="0" tIns="0" rIns="0" bIns="34289" rtlCol="0">
            <a:spAutoFit/>
          </a:bodyPr>
          <a:lstStyle/>
          <a:p>
            <a:pPr algn="ctr" defTabSz="68574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每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一位嘉宾在礼仪的指引下，进行手拍灯泡，，形成公司的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LOGO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，寓意：“点亮自己，照耀未来”</a:t>
            </a:r>
          </a:p>
          <a:p>
            <a:pPr algn="ctr" defTabSz="68574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LOGO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可根据公司的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LOGO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进行调整</a:t>
            </a:r>
          </a:p>
          <a:p>
            <a:pPr algn="ctr" defTabSz="68574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背景尺寸可根据场地空间进行调整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076591" y="410558"/>
            <a:ext cx="1467068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25"/>
              </a:lnSpc>
              <a:tabLst>
                <a:tab pos="2795588" algn="l"/>
              </a:tabLst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拍拍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灯签到</a:t>
            </a:r>
          </a:p>
          <a:p>
            <a:pPr>
              <a:lnSpc>
                <a:spcPts val="2625"/>
              </a:lnSpc>
              <a:tabLst>
                <a:tab pos="2795588" algn="l"/>
              </a:tabLst>
            </a:pP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pic>
        <p:nvPicPr>
          <p:cNvPr id="15" name="Picture 2" descr="I:\酒店哥哥\网站\网站\皇冠版\签到处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0"/>
          <a:stretch/>
        </p:blipFill>
        <p:spPr bwMode="auto">
          <a:xfrm flipH="1">
            <a:off x="5268144" y="2266950"/>
            <a:ext cx="3546551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7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33437" r="27813" b="83148"/>
          <a:stretch/>
        </p:blipFill>
        <p:spPr bwMode="auto">
          <a:xfrm>
            <a:off x="3057525" y="0"/>
            <a:ext cx="3543300" cy="866775"/>
          </a:xfrm>
          <a:prstGeom prst="rect">
            <a:avLst/>
          </a:prstGeom>
          <a:noFill/>
        </p:spPr>
      </p:pic>
      <p:sp>
        <p:nvSpPr>
          <p:cNvPr id="8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2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2505869" y="971550"/>
            <a:ext cx="4608512" cy="832984"/>
          </a:xfrm>
          <a:prstGeom prst="rect">
            <a:avLst/>
          </a:prstGeom>
          <a:noFill/>
        </p:spPr>
        <p:txBody>
          <a:bodyPr wrap="square" lIns="0" tIns="0" rIns="0" bIns="34289" rtlCol="0">
            <a:spAutoFit/>
          </a:bodyPr>
          <a:lstStyle/>
          <a:p>
            <a:pPr algn="ctr" defTabSz="68574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合影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墙造型可根据客户意向进行调整</a:t>
            </a:r>
          </a:p>
          <a:p>
            <a:pPr algn="ctr" defTabSz="68574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合影墙尺寸可根据场地空间进行调整</a:t>
            </a:r>
          </a:p>
          <a:p>
            <a:pPr algn="ctr" defTabSz="68574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设计免费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33071" y="319526"/>
            <a:ext cx="954107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4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合影墙</a:t>
            </a:r>
          </a:p>
        </p:txBody>
      </p:sp>
      <p:pic>
        <p:nvPicPr>
          <p:cNvPr id="17" name="Picture 2" descr="H:\酒店哥哥\网站\网站\视觉设计\文化展墙\画刊合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404" y="3078817"/>
            <a:ext cx="3096344" cy="1753789"/>
          </a:xfrm>
          <a:prstGeom prst="rect">
            <a:avLst/>
          </a:prstGeom>
          <a:noFill/>
        </p:spPr>
      </p:pic>
      <p:pic>
        <p:nvPicPr>
          <p:cNvPr id="18" name="Picture 3" descr="c:\users\00\appdata\roaming\360se6\User Data\temp\cc2010082515103783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714760"/>
            <a:ext cx="2441366" cy="3137156"/>
          </a:xfrm>
          <a:prstGeom prst="rect">
            <a:avLst/>
          </a:prstGeom>
          <a:noFill/>
        </p:spPr>
      </p:pic>
      <p:pic>
        <p:nvPicPr>
          <p:cNvPr id="19" name="图片 18" descr="图片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93149" y="2140463"/>
            <a:ext cx="3879844" cy="27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33437" r="27813" b="83148"/>
          <a:stretch/>
        </p:blipFill>
        <p:spPr bwMode="auto">
          <a:xfrm>
            <a:off x="3057525" y="0"/>
            <a:ext cx="3543300" cy="866775"/>
          </a:xfrm>
          <a:prstGeom prst="rect">
            <a:avLst/>
          </a:prstGeom>
          <a:noFill/>
        </p:spPr>
      </p:pic>
      <p:sp>
        <p:nvSpPr>
          <p:cNvPr id="8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2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pic>
        <p:nvPicPr>
          <p:cNvPr id="1026" name="Picture 2" descr="I:\酒店哥哥\网站\网站\皇冠版\平面图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71565" y="-1389654"/>
            <a:ext cx="3277653" cy="860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4095641" y="410558"/>
            <a:ext cx="1467068" cy="403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25"/>
              </a:lnSpc>
              <a:tabLst>
                <a:tab pos="2795588" algn="l"/>
              </a:tabLst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活动布置图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33437" r="27813" b="83148"/>
          <a:stretch/>
        </p:blipFill>
        <p:spPr bwMode="auto">
          <a:xfrm>
            <a:off x="3057525" y="0"/>
            <a:ext cx="3543300" cy="866775"/>
          </a:xfrm>
          <a:prstGeom prst="rect">
            <a:avLst/>
          </a:prstGeom>
          <a:noFill/>
        </p:spPr>
      </p:pic>
      <p:sp>
        <p:nvSpPr>
          <p:cNvPr id="8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2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pic>
        <p:nvPicPr>
          <p:cNvPr id="2050" name="Picture 2" descr="I:\酒店哥哥\网站\网站\皇冠版\舞台3副本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-25442"/>
            <a:ext cx="9151257" cy="51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33437" r="27813" b="83148"/>
          <a:stretch/>
        </p:blipFill>
        <p:spPr bwMode="auto">
          <a:xfrm>
            <a:off x="3057525" y="0"/>
            <a:ext cx="3543300" cy="866775"/>
          </a:xfrm>
          <a:prstGeom prst="rect">
            <a:avLst/>
          </a:prstGeom>
          <a:noFill/>
        </p:spPr>
      </p:pic>
      <p:sp>
        <p:nvSpPr>
          <p:cNvPr id="8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2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pic>
        <p:nvPicPr>
          <p:cNvPr id="3074" name="Picture 2" descr="I:\酒店哥哥\网站\网站\皇冠版\舞台22副本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-11793"/>
            <a:ext cx="9140371" cy="515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3171825" y="1590675"/>
            <a:ext cx="5753100" cy="3233738"/>
          </a:xfrm>
          <a:custGeom>
            <a:avLst/>
            <a:gdLst>
              <a:gd name="connsiteX0" fmla="*/ 0 w 15341600"/>
              <a:gd name="connsiteY0" fmla="*/ 0 h 8623300"/>
              <a:gd name="connsiteX1" fmla="*/ 15341600 w 15341600"/>
              <a:gd name="connsiteY1" fmla="*/ 0 h 8623300"/>
              <a:gd name="connsiteX2" fmla="*/ 15341600 w 15341600"/>
              <a:gd name="connsiteY2" fmla="*/ 8623300 h 8623300"/>
              <a:gd name="connsiteX3" fmla="*/ 0 w 15341600"/>
              <a:gd name="connsiteY3" fmla="*/ 8623300 h 8623300"/>
              <a:gd name="connsiteX4" fmla="*/ 0 w 15341600"/>
              <a:gd name="connsiteY4" fmla="*/ 0 h 8623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341600" h="8623300">
                <a:moveTo>
                  <a:pt x="0" y="0"/>
                </a:moveTo>
                <a:lnTo>
                  <a:pt x="15341600" y="0"/>
                </a:lnTo>
                <a:lnTo>
                  <a:pt x="15341600" y="8623300"/>
                </a:lnTo>
                <a:lnTo>
                  <a:pt x="0" y="86233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7063" y="1585912"/>
            <a:ext cx="5762625" cy="3243263"/>
          </a:xfrm>
          <a:prstGeom prst="rect">
            <a:avLst/>
          </a:prstGeom>
          <a:noFill/>
        </p:spPr>
      </p:pic>
      <p:sp>
        <p:nvSpPr>
          <p:cNvPr id="20" name="TextBox 1"/>
          <p:cNvSpPr txBox="1"/>
          <p:nvPr/>
        </p:nvSpPr>
        <p:spPr>
          <a:xfrm>
            <a:off x="1042987" y="1700212"/>
            <a:ext cx="1700213" cy="1794722"/>
          </a:xfrm>
          <a:prstGeom prst="rect">
            <a:avLst/>
          </a:prstGeom>
          <a:noFill/>
        </p:spPr>
        <p:txBody>
          <a:bodyPr wrap="square" lIns="0" tIns="0" rIns="0" bIns="17145" rtlCol="0">
            <a:spAutoFit/>
          </a:bodyPr>
          <a:lstStyle/>
          <a:p>
            <a:pPr>
              <a:lnSpc>
                <a:spcPct val="150000"/>
              </a:lnSpc>
              <a:tabLst>
                <a:tab pos="19050" algn="l"/>
              </a:tabLst>
            </a:pPr>
            <a:r>
              <a:rPr lang="en-US" altLang="zh-CN" sz="1100" dirty="0" err="1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开场节设计</a:t>
            </a:r>
            <a:r>
              <a:rPr lang="en-US" altLang="zh-CN" sz="11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：</a:t>
            </a:r>
            <a:r>
              <a:rPr lang="en-US" altLang="zh-CN" sz="1100" dirty="0" err="1" smtClean="0">
                <a:solidFill>
                  <a:srgbClr val="C8260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点亮光明</a:t>
            </a:r>
            <a:endParaRPr lang="en-US" altLang="zh-CN" sz="11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tabLst>
                <a:tab pos="19050" algn="l"/>
              </a:tabLst>
            </a:pP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100" dirty="0">
                <a:solidFill>
                  <a:srgbClr val="35507B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邀请公益的受益者</a:t>
            </a:r>
            <a:r>
              <a:rPr lang="en-US" altLang="zh-CN" sz="1100" dirty="0">
                <a:solidFill>
                  <a:srgbClr val="35507B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/</a:t>
            </a:r>
            <a:r>
              <a:rPr lang="en-US" altLang="zh-CN" sz="1100" dirty="0">
                <a:solidFill>
                  <a:srgbClr val="35507B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孩</a:t>
            </a:r>
            <a:r>
              <a:rPr lang="en-US" altLang="zh-CN" sz="1100" dirty="0" smtClean="0">
                <a:solidFill>
                  <a:srgbClr val="35507B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⼦</a:t>
            </a:r>
            <a:r>
              <a:rPr lang="en-US" altLang="zh-CN" sz="1100" dirty="0" smtClean="0">
                <a:solidFill>
                  <a:srgbClr val="35507B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/</a:t>
            </a:r>
            <a:r>
              <a:rPr lang="en-US" altLang="zh-CN" sz="1100" dirty="0">
                <a:solidFill>
                  <a:srgbClr val="35507B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⽩白内障康复的患者，陆</a:t>
            </a:r>
          </a:p>
          <a:p>
            <a:pPr>
              <a:lnSpc>
                <a:spcPct val="150000"/>
              </a:lnSpc>
              <a:tabLst>
                <a:tab pos="19050" algn="l"/>
              </a:tabLst>
            </a:pP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100" dirty="0">
                <a:solidFill>
                  <a:srgbClr val="35507B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续点亮⼿手中的⼩小灯进⼊入会场，共同完成⼀一⾸首歌作</a:t>
            </a:r>
          </a:p>
          <a:p>
            <a:pPr>
              <a:lnSpc>
                <a:spcPct val="150000"/>
              </a:lnSpc>
              <a:tabLst>
                <a:tab pos="19050" algn="l"/>
              </a:tabLst>
            </a:pP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100" dirty="0">
                <a:solidFill>
                  <a:srgbClr val="35507B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为公益环节的开场</a:t>
            </a:r>
          </a:p>
        </p:txBody>
      </p:sp>
      <p:sp>
        <p:nvSpPr>
          <p:cNvPr id="23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27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  <a:endParaRPr lang="en-US" altLang="zh-CN" sz="1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12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33400" y="1905001"/>
            <a:ext cx="4876800" cy="2724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内容占位符 3" descr="1173992_154955246618_2.jpg"/>
          <p:cNvPicPr>
            <a:picLocks noChangeAspect="1" noChangeArrowheads="1"/>
          </p:cNvPicPr>
          <p:nvPr/>
        </p:nvPicPr>
        <p:blipFill>
          <a:blip r:embed="rId2" cstate="print"/>
          <a:srcRect t="29465" r="45242" b="16573"/>
          <a:stretch>
            <a:fillRect/>
          </a:stretch>
        </p:blipFill>
        <p:spPr bwMode="auto">
          <a:xfrm>
            <a:off x="4267200" y="1905001"/>
            <a:ext cx="4333151" cy="272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"/>
          <p:cNvSpPr txBox="1"/>
          <p:nvPr/>
        </p:nvSpPr>
        <p:spPr>
          <a:xfrm>
            <a:off x="1071563" y="1195387"/>
            <a:ext cx="2000548" cy="18402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r>
              <a:rPr lang="zh-CN" altLang="en-US" sz="1300" dirty="0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主持人登台，介绍与会嘉宾</a:t>
            </a:r>
            <a:endParaRPr lang="en-US" altLang="zh-CN" sz="13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8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8621284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241006" y="521494"/>
            <a:ext cx="666750" cy="4100513"/>
          </a:xfrm>
          <a:custGeom>
            <a:avLst/>
            <a:gdLst>
              <a:gd name="connsiteX0" fmla="*/ 310753 w 1778000"/>
              <a:gd name="connsiteY0" fmla="*/ 0 h 10934700"/>
              <a:gd name="connsiteX1" fmla="*/ 217883 w 1778000"/>
              <a:gd name="connsiteY1" fmla="*/ 229393 h 10934700"/>
              <a:gd name="connsiteX2" fmla="*/ 0 w 1778000"/>
              <a:gd name="connsiteY2" fmla="*/ 322262 h 10934700"/>
              <a:gd name="connsiteX3" fmla="*/ 0 w 1778000"/>
              <a:gd name="connsiteY3" fmla="*/ 10612437 h 10934700"/>
              <a:gd name="connsiteX4" fmla="*/ 217883 w 1778000"/>
              <a:gd name="connsiteY4" fmla="*/ 10705306 h 10934700"/>
              <a:gd name="connsiteX5" fmla="*/ 310753 w 1778000"/>
              <a:gd name="connsiteY5" fmla="*/ 10934700 h 10934700"/>
              <a:gd name="connsiteX6" fmla="*/ 1454543 w 1778000"/>
              <a:gd name="connsiteY6" fmla="*/ 10934700 h 10934700"/>
              <a:gd name="connsiteX7" fmla="*/ 1547418 w 1778000"/>
              <a:gd name="connsiteY7" fmla="*/ 10705306 h 10934700"/>
              <a:gd name="connsiteX8" fmla="*/ 1778000 w 1778000"/>
              <a:gd name="connsiteY8" fmla="*/ 10612437 h 10934700"/>
              <a:gd name="connsiteX9" fmla="*/ 1778000 w 1778000"/>
              <a:gd name="connsiteY9" fmla="*/ 322262 h 10934700"/>
              <a:gd name="connsiteX10" fmla="*/ 1547418 w 1778000"/>
              <a:gd name="connsiteY10" fmla="*/ 229393 h 10934700"/>
              <a:gd name="connsiteX11" fmla="*/ 1454543 w 1778000"/>
              <a:gd name="connsiteY11" fmla="*/ 0 h 10934700"/>
              <a:gd name="connsiteX12" fmla="*/ 310753 w 1778000"/>
              <a:gd name="connsiteY12" fmla="*/ 0 h 10934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778000" h="10934700">
                <a:moveTo>
                  <a:pt x="310753" y="0"/>
                </a:moveTo>
                <a:cubicBezTo>
                  <a:pt x="310752" y="86080"/>
                  <a:pt x="279879" y="167397"/>
                  <a:pt x="217883" y="229393"/>
                </a:cubicBezTo>
                <a:cubicBezTo>
                  <a:pt x="155888" y="291390"/>
                  <a:pt x="81217" y="322262"/>
                  <a:pt x="0" y="322262"/>
                </a:cubicBezTo>
                <a:lnTo>
                  <a:pt x="0" y="10612437"/>
                </a:lnTo>
                <a:cubicBezTo>
                  <a:pt x="81255" y="10612435"/>
                  <a:pt x="155888" y="10643311"/>
                  <a:pt x="217883" y="10705306"/>
                </a:cubicBezTo>
                <a:cubicBezTo>
                  <a:pt x="279879" y="10767300"/>
                  <a:pt x="310753" y="10853381"/>
                  <a:pt x="310753" y="10934700"/>
                </a:cubicBezTo>
                <a:lnTo>
                  <a:pt x="1454543" y="10934700"/>
                </a:lnTo>
                <a:cubicBezTo>
                  <a:pt x="1454543" y="10853381"/>
                  <a:pt x="1485417" y="10767302"/>
                  <a:pt x="1547418" y="10705306"/>
                </a:cubicBezTo>
                <a:cubicBezTo>
                  <a:pt x="1609407" y="10643311"/>
                  <a:pt x="1696746" y="10612437"/>
                  <a:pt x="1778000" y="10612437"/>
                </a:cubicBezTo>
                <a:lnTo>
                  <a:pt x="1778000" y="322262"/>
                </a:lnTo>
                <a:cubicBezTo>
                  <a:pt x="1696910" y="322162"/>
                  <a:pt x="1609305" y="291288"/>
                  <a:pt x="1547418" y="229393"/>
                </a:cubicBezTo>
                <a:cubicBezTo>
                  <a:pt x="1485417" y="167397"/>
                  <a:pt x="1454543" y="81318"/>
                  <a:pt x="1454543" y="0"/>
                </a:cubicBezTo>
                <a:lnTo>
                  <a:pt x="310753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4233862" y="514350"/>
            <a:ext cx="681038" cy="4114800"/>
          </a:xfrm>
          <a:custGeom>
            <a:avLst/>
            <a:gdLst>
              <a:gd name="connsiteX0" fmla="*/ 329803 w 1816100"/>
              <a:gd name="connsiteY0" fmla="*/ 19050 h 10972800"/>
              <a:gd name="connsiteX1" fmla="*/ 236934 w 1816100"/>
              <a:gd name="connsiteY1" fmla="*/ 248443 h 10972800"/>
              <a:gd name="connsiteX2" fmla="*/ 19050 w 1816100"/>
              <a:gd name="connsiteY2" fmla="*/ 341312 h 10972800"/>
              <a:gd name="connsiteX3" fmla="*/ 19050 w 1816100"/>
              <a:gd name="connsiteY3" fmla="*/ 10631487 h 10972800"/>
              <a:gd name="connsiteX4" fmla="*/ 236934 w 1816100"/>
              <a:gd name="connsiteY4" fmla="*/ 10724356 h 10972800"/>
              <a:gd name="connsiteX5" fmla="*/ 329803 w 1816100"/>
              <a:gd name="connsiteY5" fmla="*/ 10953750 h 10972800"/>
              <a:gd name="connsiteX6" fmla="*/ 1473596 w 1816100"/>
              <a:gd name="connsiteY6" fmla="*/ 10953750 h 10972800"/>
              <a:gd name="connsiteX7" fmla="*/ 1566466 w 1816100"/>
              <a:gd name="connsiteY7" fmla="*/ 10724356 h 10972800"/>
              <a:gd name="connsiteX8" fmla="*/ 1797050 w 1816100"/>
              <a:gd name="connsiteY8" fmla="*/ 10631487 h 10972800"/>
              <a:gd name="connsiteX9" fmla="*/ 1797050 w 1816100"/>
              <a:gd name="connsiteY9" fmla="*/ 341312 h 10972800"/>
              <a:gd name="connsiteX10" fmla="*/ 1566466 w 1816100"/>
              <a:gd name="connsiteY10" fmla="*/ 248443 h 10972800"/>
              <a:gd name="connsiteX11" fmla="*/ 1473596 w 1816100"/>
              <a:gd name="connsiteY11" fmla="*/ 19050 h 10972800"/>
              <a:gd name="connsiteX12" fmla="*/ 329803 w 1816100"/>
              <a:gd name="connsiteY12" fmla="*/ 19050 h 10972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816100" h="10972800">
                <a:moveTo>
                  <a:pt x="329803" y="19050"/>
                </a:moveTo>
                <a:cubicBezTo>
                  <a:pt x="329803" y="105130"/>
                  <a:pt x="298929" y="186447"/>
                  <a:pt x="236934" y="248443"/>
                </a:cubicBezTo>
                <a:cubicBezTo>
                  <a:pt x="174938" y="310439"/>
                  <a:pt x="100268" y="341312"/>
                  <a:pt x="19050" y="341312"/>
                </a:cubicBezTo>
                <a:lnTo>
                  <a:pt x="19050" y="10631487"/>
                </a:lnTo>
                <a:cubicBezTo>
                  <a:pt x="100305" y="10631485"/>
                  <a:pt x="174938" y="10662361"/>
                  <a:pt x="236934" y="10724356"/>
                </a:cubicBezTo>
                <a:cubicBezTo>
                  <a:pt x="298929" y="10786350"/>
                  <a:pt x="329803" y="10872431"/>
                  <a:pt x="329803" y="10953750"/>
                </a:cubicBezTo>
                <a:lnTo>
                  <a:pt x="1473596" y="10953750"/>
                </a:lnTo>
                <a:cubicBezTo>
                  <a:pt x="1473597" y="10872431"/>
                  <a:pt x="1504470" y="10786352"/>
                  <a:pt x="1566466" y="10724356"/>
                </a:cubicBezTo>
                <a:cubicBezTo>
                  <a:pt x="1628461" y="10662361"/>
                  <a:pt x="1715796" y="10631487"/>
                  <a:pt x="1797050" y="10631487"/>
                </a:cubicBezTo>
                <a:lnTo>
                  <a:pt x="1797050" y="341312"/>
                </a:lnTo>
                <a:cubicBezTo>
                  <a:pt x="1715963" y="341212"/>
                  <a:pt x="1628361" y="310339"/>
                  <a:pt x="1566466" y="248443"/>
                </a:cubicBezTo>
                <a:cubicBezTo>
                  <a:pt x="1504470" y="186447"/>
                  <a:pt x="1473596" y="100367"/>
                  <a:pt x="1473596" y="19050"/>
                </a:cubicBezTo>
                <a:lnTo>
                  <a:pt x="329803" y="19050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4271962" y="557212"/>
            <a:ext cx="604838" cy="4033838"/>
          </a:xfrm>
          <a:custGeom>
            <a:avLst/>
            <a:gdLst>
              <a:gd name="connsiteX0" fmla="*/ 309959 w 1612900"/>
              <a:gd name="connsiteY0" fmla="*/ 12700 h 10756900"/>
              <a:gd name="connsiteX1" fmla="*/ 218281 w 1612900"/>
              <a:gd name="connsiteY1" fmla="*/ 218281 h 10756900"/>
              <a:gd name="connsiteX2" fmla="*/ 12700 w 1612900"/>
              <a:gd name="connsiteY2" fmla="*/ 309959 h 10756900"/>
              <a:gd name="connsiteX3" fmla="*/ 12700 w 1612900"/>
              <a:gd name="connsiteY3" fmla="*/ 10434241 h 10756900"/>
              <a:gd name="connsiteX4" fmla="*/ 218281 w 1612900"/>
              <a:gd name="connsiteY4" fmla="*/ 10525918 h 10756900"/>
              <a:gd name="connsiteX5" fmla="*/ 309959 w 1612900"/>
              <a:gd name="connsiteY5" fmla="*/ 10744200 h 10756900"/>
              <a:gd name="connsiteX6" fmla="*/ 1290241 w 1612900"/>
              <a:gd name="connsiteY6" fmla="*/ 10744200 h 10756900"/>
              <a:gd name="connsiteX7" fmla="*/ 1381918 w 1612900"/>
              <a:gd name="connsiteY7" fmla="*/ 10525918 h 10756900"/>
              <a:gd name="connsiteX8" fmla="*/ 1600200 w 1612900"/>
              <a:gd name="connsiteY8" fmla="*/ 10434241 h 10756900"/>
              <a:gd name="connsiteX9" fmla="*/ 1600200 w 1612900"/>
              <a:gd name="connsiteY9" fmla="*/ 309959 h 10756900"/>
              <a:gd name="connsiteX10" fmla="*/ 1381918 w 1612900"/>
              <a:gd name="connsiteY10" fmla="*/ 218281 h 10756900"/>
              <a:gd name="connsiteX11" fmla="*/ 1290241 w 1612900"/>
              <a:gd name="connsiteY11" fmla="*/ 12700 h 10756900"/>
              <a:gd name="connsiteX12" fmla="*/ 309959 w 1612900"/>
              <a:gd name="connsiteY12" fmla="*/ 12700 h 10756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612900" h="10756900">
                <a:moveTo>
                  <a:pt x="309959" y="12700"/>
                </a:moveTo>
                <a:cubicBezTo>
                  <a:pt x="306886" y="83364"/>
                  <a:pt x="277034" y="159527"/>
                  <a:pt x="218281" y="218281"/>
                </a:cubicBezTo>
                <a:cubicBezTo>
                  <a:pt x="159528" y="277034"/>
                  <a:pt x="89714" y="306886"/>
                  <a:pt x="12700" y="309959"/>
                </a:cubicBezTo>
                <a:lnTo>
                  <a:pt x="12700" y="10434241"/>
                </a:lnTo>
                <a:cubicBezTo>
                  <a:pt x="89670" y="10437299"/>
                  <a:pt x="159525" y="10467163"/>
                  <a:pt x="218281" y="10525918"/>
                </a:cubicBezTo>
                <a:cubicBezTo>
                  <a:pt x="277034" y="10584671"/>
                  <a:pt x="306886" y="10667184"/>
                  <a:pt x="309959" y="10744200"/>
                </a:cubicBezTo>
                <a:lnTo>
                  <a:pt x="1290241" y="10744200"/>
                </a:lnTo>
                <a:cubicBezTo>
                  <a:pt x="1293313" y="10667184"/>
                  <a:pt x="1323165" y="10584671"/>
                  <a:pt x="1381918" y="10525918"/>
                </a:cubicBezTo>
                <a:cubicBezTo>
                  <a:pt x="1440672" y="10467165"/>
                  <a:pt x="1523230" y="10437301"/>
                  <a:pt x="1600200" y="10434241"/>
                </a:cubicBezTo>
                <a:lnTo>
                  <a:pt x="1600200" y="309959"/>
                </a:lnTo>
                <a:cubicBezTo>
                  <a:pt x="1523184" y="306886"/>
                  <a:pt x="1440671" y="277034"/>
                  <a:pt x="1381918" y="218281"/>
                </a:cubicBezTo>
                <a:cubicBezTo>
                  <a:pt x="1323165" y="159527"/>
                  <a:pt x="1293313" y="89714"/>
                  <a:pt x="1290241" y="12700"/>
                </a:cubicBezTo>
                <a:lnTo>
                  <a:pt x="309959" y="127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1975" y="752475"/>
            <a:ext cx="400050" cy="4381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62463" y="4148138"/>
            <a:ext cx="226024" cy="402033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30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438650" y="1909762"/>
            <a:ext cx="269304" cy="1902444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2063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关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于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主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题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的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构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思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381500" y="1247775"/>
            <a:ext cx="410369" cy="11990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50"/>
              </a:lnSpc>
            </a:pPr>
            <a:r>
              <a:rPr lang="en-US" altLang="zh-CN" sz="8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章节标题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c:\users\00\appdata\roaming\360se6\User Data\temp\U1693P33T148D273912F2100DT20080907022154.JPG"/>
          <p:cNvPicPr>
            <a:picLocks noChangeAspect="1" noChangeArrowheads="1"/>
          </p:cNvPicPr>
          <p:nvPr/>
        </p:nvPicPr>
        <p:blipFill>
          <a:blip r:embed="rId2" cstate="print"/>
          <a:srcRect l="10714" t="14946" r="22857"/>
          <a:stretch>
            <a:fillRect/>
          </a:stretch>
        </p:blipFill>
        <p:spPr bwMode="auto">
          <a:xfrm>
            <a:off x="5334000" y="2495550"/>
            <a:ext cx="2561810" cy="2187804"/>
          </a:xfrm>
          <a:prstGeom prst="rect">
            <a:avLst/>
          </a:prstGeom>
          <a:noFill/>
        </p:spPr>
      </p:pic>
      <p:pic>
        <p:nvPicPr>
          <p:cNvPr id="47110" name="Picture 6" descr="c:\users\00\appdata\roaming\360se6\User Data\temp\Img329146297.jpg"/>
          <p:cNvPicPr>
            <a:picLocks noChangeAspect="1" noChangeArrowheads="1"/>
          </p:cNvPicPr>
          <p:nvPr/>
        </p:nvPicPr>
        <p:blipFill>
          <a:blip r:embed="rId3" cstate="print"/>
          <a:srcRect l="27778" t="7610" r="20889"/>
          <a:stretch>
            <a:fillRect/>
          </a:stretch>
        </p:blipFill>
        <p:spPr bwMode="auto">
          <a:xfrm>
            <a:off x="3364932" y="2495550"/>
            <a:ext cx="1930968" cy="2206854"/>
          </a:xfrm>
          <a:prstGeom prst="rect">
            <a:avLst/>
          </a:prstGeom>
          <a:noFill/>
        </p:spPr>
      </p:pic>
      <p:sp>
        <p:nvSpPr>
          <p:cNvPr id="12" name="TextBox 1"/>
          <p:cNvSpPr txBox="1"/>
          <p:nvPr/>
        </p:nvSpPr>
        <p:spPr>
          <a:xfrm>
            <a:off x="1071563" y="1195387"/>
            <a:ext cx="6396037" cy="350737"/>
          </a:xfrm>
          <a:prstGeom prst="rect">
            <a:avLst/>
          </a:prstGeom>
          <a:noFill/>
        </p:spPr>
        <p:txBody>
          <a:bodyPr wrap="squar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r>
              <a:rPr lang="zh-CN" altLang="en-US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领导意气风发，信步登台，向现场的经销商、客户及媒体传达集团的实力，所取得的成就，以及对未来稳坐世界级的信心。</a:t>
            </a:r>
          </a:p>
        </p:txBody>
      </p:sp>
      <p:sp>
        <p:nvSpPr>
          <p:cNvPr id="13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7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3</a:t>
            </a:r>
            <a:endParaRPr lang="en-US" altLang="zh-CN" sz="1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9036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t="16482"/>
          <a:stretch/>
        </p:blipFill>
        <p:spPr bwMode="auto">
          <a:xfrm>
            <a:off x="0" y="847725"/>
            <a:ext cx="9144000" cy="429577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</a:t>
            </a:r>
            <a:endParaRPr lang="en-US" altLang="zh-CN" sz="1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3464730" y="1195388"/>
            <a:ext cx="737381" cy="19684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425"/>
              </a:lnSpc>
            </a:pP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浓情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/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茶道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360080" y="1195388"/>
            <a:ext cx="737381" cy="19684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425"/>
              </a:lnSpc>
            </a:pP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写意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/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舞蹈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981075" y="1866900"/>
            <a:ext cx="166712" cy="18402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r>
              <a:rPr lang="en-US" altLang="zh-CN" sz="13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壹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524250" y="1866900"/>
            <a:ext cx="166712" cy="18402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r>
              <a:rPr lang="en-US" altLang="zh-CN" sz="13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贰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6067425" y="1866900"/>
            <a:ext cx="166712" cy="18402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r>
              <a:rPr lang="en-US" altLang="zh-CN" sz="13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叁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571625" y="4181475"/>
            <a:ext cx="537006" cy="13272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938"/>
              </a:lnSpc>
            </a:pPr>
            <a:r>
              <a:rPr lang="en-US" altLang="zh-CN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简雅⻛风尚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114800" y="4181475"/>
            <a:ext cx="537006" cy="13272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938"/>
              </a:lnSpc>
            </a:pPr>
            <a:r>
              <a:rPr lang="en-US" altLang="zh-CN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浓情⻛风尚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6653213" y="4181475"/>
            <a:ext cx="537006" cy="13272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938"/>
              </a:lnSpc>
            </a:pPr>
            <a:r>
              <a:rPr lang="en-US" altLang="zh-CN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写意⻛风尚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064431" y="1204913"/>
            <a:ext cx="2237792" cy="19684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425"/>
              </a:lnSpc>
              <a:tabLst>
                <a:tab pos="9525" algn="l"/>
              </a:tabLst>
            </a:pP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系列产品发布设计：简雅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/</a:t>
            </a:r>
            <a:r>
              <a:rPr lang="en-US" altLang="zh-CN" sz="1300" dirty="0" err="1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书法</a:t>
            </a:r>
            <a:endParaRPr lang="en-US" altLang="zh-CN" sz="800" dirty="0">
              <a:solidFill>
                <a:srgbClr val="35507B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9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/>
          <a:srcRect l="-164" t="5916" r="164" b="9709"/>
          <a:stretch/>
        </p:blipFill>
        <p:spPr>
          <a:xfrm>
            <a:off x="3048000" y="1809750"/>
            <a:ext cx="5543550" cy="3037254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9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5</a:t>
            </a:r>
            <a:endParaRPr lang="en-US" altLang="zh-CN" sz="1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1071563" y="1195387"/>
            <a:ext cx="6396037" cy="184025"/>
          </a:xfrm>
          <a:prstGeom prst="rect">
            <a:avLst/>
          </a:prstGeom>
          <a:noFill/>
        </p:spPr>
        <p:txBody>
          <a:bodyPr wrap="squar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r>
              <a:rPr lang="zh-CN" altLang="en-US" sz="1300" dirty="0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颁奖设计：邀请三年的员工与他们的父母上台领奖</a:t>
            </a:r>
            <a:endParaRPr lang="zh-CN" altLang="en-US" sz="13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/>
          <a:srcRect l="-164" t="5916" r="66958" b="9709"/>
          <a:stretch/>
        </p:blipFill>
        <p:spPr>
          <a:xfrm>
            <a:off x="1138615" y="1809750"/>
            <a:ext cx="1840805" cy="303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30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8" name="Picture 4" descr="http://imagecdn.edeng.cn/uimages/2/12/35/9889929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3184" y="2128167"/>
            <a:ext cx="4067765" cy="2853408"/>
          </a:xfrm>
          <a:prstGeom prst="rect">
            <a:avLst/>
          </a:prstGeom>
          <a:noFill/>
        </p:spPr>
      </p:pic>
      <p:sp>
        <p:nvSpPr>
          <p:cNvPr id="10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4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5</a:t>
            </a:r>
            <a:endParaRPr lang="en-US" altLang="zh-CN" sz="1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1071563" y="1195387"/>
            <a:ext cx="6396037" cy="350737"/>
          </a:xfrm>
          <a:prstGeom prst="rect">
            <a:avLst/>
          </a:prstGeom>
          <a:noFill/>
        </p:spPr>
        <p:txBody>
          <a:bodyPr wrap="squar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endParaRPr lang="zh-CN" altLang="en-US" sz="13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  <a:p>
            <a:pPr>
              <a:lnSpc>
                <a:spcPts val="1313"/>
              </a:lnSpc>
            </a:pPr>
            <a:r>
              <a:rPr lang="zh-CN" altLang="en-US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这时，从台下两侧仪仗队，拥着获奖者，敲着鼓走向舞台</a:t>
            </a:r>
          </a:p>
        </p:txBody>
      </p:sp>
      <p:pic>
        <p:nvPicPr>
          <p:cNvPr id="21" name="Picture 4" descr="http://imagecdn.edeng.cn/uimages/2/12/35/9889929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27476" y="2128167"/>
            <a:ext cx="4088408" cy="2853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226419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/>
          <p:nvPr/>
        </p:nvSpPr>
        <p:spPr>
          <a:xfrm>
            <a:off x="5025083" y="2116119"/>
            <a:ext cx="1243930" cy="298853"/>
          </a:xfrm>
          <a:prstGeom prst="rect">
            <a:avLst/>
          </a:prstGeom>
          <a:noFill/>
        </p:spPr>
        <p:txBody>
          <a:bodyPr wrap="none" lIns="0" tIns="0" rIns="0" bIns="45349" rtlCol="0">
            <a:spAutoFit/>
          </a:bodyPr>
          <a:lstStyle/>
          <a:p>
            <a:pPr>
              <a:lnSpc>
                <a:spcPts val="1984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最感动的视频</a:t>
            </a:r>
            <a:endParaRPr lang="en-US" altLang="zh-CN" sz="1600" b="1" dirty="0">
              <a:solidFill>
                <a:srgbClr val="000000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5066857" y="2495550"/>
            <a:ext cx="3667125" cy="2460811"/>
          </a:xfrm>
          <a:prstGeom prst="rect">
            <a:avLst/>
          </a:prstGeom>
          <a:noFill/>
        </p:spPr>
        <p:txBody>
          <a:bodyPr wrap="square" lIns="0" tIns="0" rIns="0" bIns="45349" rtlCol="0">
            <a:spAutoFit/>
          </a:bodyPr>
          <a:lstStyle/>
          <a:p>
            <a:pPr>
              <a:lnSpc>
                <a:spcPts val="1488"/>
              </a:lnSpc>
            </a:pPr>
            <a:r>
              <a:rPr lang="zh-CN" altLang="en-US" sz="1200" b="1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现场采访每一位员工</a:t>
            </a:r>
            <a:r>
              <a:rPr lang="zh-CN" altLang="en-US" sz="1200" b="1" dirty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，手机上有父母的照片吗？如果没有，最想对父母 说什么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itchFamily="18" charset="0"/>
                <a:cs typeface="微软雅黑" pitchFamily="18" charset="0"/>
              </a:rPr>
              <a:t>，</a:t>
            </a:r>
            <a:endParaRPr lang="en-US" altLang="zh-CN" sz="1200" dirty="0" smtClean="0">
              <a:solidFill>
                <a:srgbClr val="000000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1488"/>
              </a:lnSpc>
            </a:pPr>
            <a:endParaRPr lang="en-US" altLang="zh-CN" sz="1200" dirty="0">
              <a:solidFill>
                <a:srgbClr val="000000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一个企业的成功离不开员工的付出，一个员工的成功离不开家人在背后默默支持</a:t>
            </a:r>
            <a:endParaRPr lang="en-US" altLang="zh-CN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>
              <a:lnSpc>
                <a:spcPts val="1488"/>
              </a:lnSpc>
            </a:pPr>
            <a:endParaRPr lang="en-US" altLang="zh-CN" sz="1200" dirty="0">
              <a:solidFill>
                <a:srgbClr val="000000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1488"/>
              </a:lnSpc>
            </a:pPr>
            <a:endParaRPr lang="en-US" altLang="zh-CN" sz="1200" dirty="0">
              <a:solidFill>
                <a:srgbClr val="000000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1488"/>
              </a:lnSpc>
            </a:pPr>
            <a:endParaRPr lang="en-US" altLang="zh-CN" sz="1200" dirty="0" smtClean="0">
              <a:solidFill>
                <a:srgbClr val="000000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1488"/>
              </a:lnSpc>
            </a:pPr>
            <a:endParaRPr lang="zh-CN" altLang="en-US" sz="1200" dirty="0">
              <a:solidFill>
                <a:srgbClr val="000000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5013327" y="1733709"/>
            <a:ext cx="3984043" cy="30008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zh-CN" altLang="en-US" sz="15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你的手机相册里有父母的照片吗？有几张？</a:t>
            </a:r>
          </a:p>
        </p:txBody>
      </p:sp>
      <p:pic>
        <p:nvPicPr>
          <p:cNvPr id="13314" name="Picture 2" descr="http://shanxi.sinaimg.cn/2012/1221/S80548T1356021074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8727" y="1733709"/>
            <a:ext cx="3829050" cy="2937993"/>
          </a:xfrm>
          <a:prstGeom prst="rect">
            <a:avLst/>
          </a:prstGeom>
          <a:noFill/>
        </p:spPr>
      </p:pic>
      <p:sp>
        <p:nvSpPr>
          <p:cNvPr id="14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20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5</a:t>
            </a:r>
            <a:endParaRPr lang="en-US" altLang="zh-CN" sz="1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1048727" y="1268413"/>
            <a:ext cx="6396037" cy="184025"/>
          </a:xfrm>
          <a:prstGeom prst="rect">
            <a:avLst/>
          </a:prstGeom>
          <a:noFill/>
        </p:spPr>
        <p:txBody>
          <a:bodyPr wrap="squar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r>
              <a:rPr lang="zh-CN" altLang="en-US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你手机没有父母的照片，但酒店哥哥领导把你的父母请到现场</a:t>
            </a:r>
          </a:p>
        </p:txBody>
      </p:sp>
    </p:spTree>
    <p:extLst>
      <p:ext uri="{BB962C8B-B14F-4D97-AF65-F5344CB8AC3E}">
        <p14:creationId xmlns:p14="http://schemas.microsoft.com/office/powerpoint/2010/main" val="263109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4795" b="47603"/>
          <a:stretch/>
        </p:blipFill>
        <p:spPr bwMode="auto">
          <a:xfrm>
            <a:off x="1138615" y="1828800"/>
            <a:ext cx="3401287" cy="1729733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5926" b="47037"/>
          <a:stretch/>
        </p:blipFill>
        <p:spPr bwMode="auto">
          <a:xfrm>
            <a:off x="4800600" y="1828800"/>
            <a:ext cx="2974723" cy="172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138615" y="3714750"/>
            <a:ext cx="6660167" cy="1135841"/>
          </a:xfrm>
          <a:prstGeom prst="rect">
            <a:avLst/>
          </a:prstGeom>
          <a:noFill/>
        </p:spPr>
        <p:txBody>
          <a:bodyPr wrap="square" lIns="0" tIns="0" rIns="0" bIns="45356" rtlCol="0">
            <a:spAutoFit/>
          </a:bodyPr>
          <a:lstStyle/>
          <a:p>
            <a:pPr>
              <a:lnSpc>
                <a:spcPts val="1389"/>
              </a:lnSpc>
            </a:pPr>
            <a:r>
              <a:rPr lang="en-US" altLang="zh-CN" sz="11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在</a:t>
            </a:r>
            <a:r>
              <a:rPr lang="zh-CN" altLang="en-US" sz="11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1100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成立至今，涌现出很多可歌可泣癿人物亊迹。因为工作时间癿缘由，有些员工很多年没能赶回家不家人团囿</a:t>
            </a:r>
            <a:r>
              <a:rPr lang="en-US" altLang="zh-CN" sz="11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，</a:t>
            </a:r>
          </a:p>
          <a:p>
            <a:pPr>
              <a:lnSpc>
                <a:spcPts val="1885"/>
              </a:lnSpc>
            </a:pPr>
            <a:r>
              <a:rPr lang="en-US" altLang="zh-CN" sz="1100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他们认真坚守在</a:t>
            </a:r>
            <a:r>
              <a:rPr lang="zh-CN" altLang="en-US" sz="11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酒店哥哥的</a:t>
            </a:r>
            <a:r>
              <a:rPr lang="en-US" altLang="zh-CN" sz="11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每一个岗位，为感谢这些优秀癿员工，我们给他们一次不家人见面癿机会，隐瞒优秀员工，</a:t>
            </a:r>
          </a:p>
          <a:p>
            <a:pPr>
              <a:lnSpc>
                <a:spcPts val="1885"/>
              </a:lnSpc>
            </a:pPr>
            <a:r>
              <a:rPr lang="en-US" altLang="zh-CN" sz="11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邀请他们家属来到现场，同时鼓舞士气，坚定员工对公司癿信心。</a:t>
            </a:r>
          </a:p>
        </p:txBody>
      </p:sp>
      <p:sp>
        <p:nvSpPr>
          <p:cNvPr id="10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7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5</a:t>
            </a:r>
            <a:endParaRPr lang="en-US" altLang="zh-CN" sz="1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1071563" y="1195387"/>
            <a:ext cx="6396037" cy="350737"/>
          </a:xfrm>
          <a:prstGeom prst="rect">
            <a:avLst/>
          </a:prstGeom>
          <a:noFill/>
        </p:spPr>
        <p:txBody>
          <a:bodyPr wrap="squar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endParaRPr lang="zh-CN" altLang="en-US" sz="13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  <a:p>
            <a:pPr>
              <a:lnSpc>
                <a:spcPts val="1313"/>
              </a:lnSpc>
            </a:pPr>
            <a:r>
              <a:rPr lang="zh-CN" altLang="en-US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这时，从台下两侧仪仗队，拥着获奖者，敲着鼓走向舞台</a:t>
            </a:r>
          </a:p>
        </p:txBody>
      </p:sp>
    </p:spTree>
    <p:extLst>
      <p:ext uri="{BB962C8B-B14F-4D97-AF65-F5344CB8AC3E}">
        <p14:creationId xmlns:p14="http://schemas.microsoft.com/office/powerpoint/2010/main" val="9720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图片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327" y="1962150"/>
            <a:ext cx="4893172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灯片编号占位符 1"/>
          <p:cNvSpPr txBox="1">
            <a:spLocks noGrp="1" noChangeArrowheads="1"/>
          </p:cNvSpPr>
          <p:nvPr/>
        </p:nvSpPr>
        <p:spPr bwMode="auto">
          <a:xfrm>
            <a:off x="10692609" y="7038194"/>
            <a:ext cx="2132928" cy="35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584" tIns="37792" rIns="75584" bIns="37792"/>
          <a:lstStyle/>
          <a:p>
            <a:pPr algn="r"/>
            <a:r>
              <a:rPr lang="en-US" sz="1200" b="1" dirty="0">
                <a:latin typeface="微软雅黑" pitchFamily="34" charset="-122"/>
                <a:ea typeface="微软雅黑" pitchFamily="34" charset="-122"/>
              </a:rPr>
              <a:t>-</a:t>
            </a:r>
            <a:fld id="{F6CC311C-BFAB-48D0-B9BE-D682166D81BE}" type="slidenum">
              <a:rPr lang="en-US" sz="1200" b="1">
                <a:latin typeface="微软雅黑" pitchFamily="34" charset="-122"/>
                <a:ea typeface="微软雅黑" pitchFamily="34" charset="-122"/>
              </a:rPr>
              <a:pPr algn="r"/>
              <a:t>26</a:t>
            </a:fld>
            <a:r>
              <a:rPr lang="en-US" sz="1200" b="1" dirty="0">
                <a:latin typeface="微软雅黑" pitchFamily="34" charset="-122"/>
                <a:ea typeface="微软雅黑" pitchFamily="34" charset="-122"/>
              </a:rPr>
              <a:t>-</a:t>
            </a:r>
          </a:p>
        </p:txBody>
      </p:sp>
      <p:sp>
        <p:nvSpPr>
          <p:cNvPr id="5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9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6</a:t>
            </a:r>
            <a:endParaRPr lang="en-US" altLang="zh-CN" sz="1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1071563" y="1195387"/>
            <a:ext cx="6396037" cy="350737"/>
          </a:xfrm>
          <a:prstGeom prst="rect">
            <a:avLst/>
          </a:prstGeom>
          <a:noFill/>
        </p:spPr>
        <p:txBody>
          <a:bodyPr wrap="squar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endParaRPr lang="zh-CN" altLang="en-US" sz="13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  <a:p>
            <a:pPr>
              <a:lnSpc>
                <a:spcPts val="1313"/>
              </a:lnSpc>
            </a:pPr>
            <a:r>
              <a:rPr lang="zh-CN" altLang="en-US" sz="1300" dirty="0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朗诵</a:t>
            </a:r>
            <a:r>
              <a:rPr lang="en-US" altLang="zh-CN" sz="1300" dirty="0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《</a:t>
            </a:r>
            <a:r>
              <a:rPr lang="zh-CN" altLang="en-US" sz="1300" dirty="0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传承梦想</a:t>
            </a:r>
            <a:r>
              <a:rPr lang="en-US" altLang="zh-CN" sz="1300" dirty="0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》</a:t>
            </a:r>
            <a:endParaRPr lang="zh-CN" altLang="en-US" sz="13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pic>
        <p:nvPicPr>
          <p:cNvPr id="16" name="Picture 2" descr="图片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962150"/>
            <a:ext cx="4893172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4436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ews.1wgy.com/uploadfile/2016/0712/20160712093113838.jpg"/>
          <p:cNvPicPr>
            <a:picLocks noChangeAspect="1" noChangeArrowheads="1"/>
          </p:cNvPicPr>
          <p:nvPr/>
        </p:nvPicPr>
        <p:blipFill>
          <a:blip r:embed="rId3" cstate="print"/>
          <a:srcRect t="15468" r="7448"/>
          <a:stretch>
            <a:fillRect/>
          </a:stretch>
        </p:blipFill>
        <p:spPr bwMode="auto">
          <a:xfrm>
            <a:off x="3285437" y="1885950"/>
            <a:ext cx="5668254" cy="3095624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8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pic>
        <p:nvPicPr>
          <p:cNvPr id="9" name="Picture 2" descr="http://news.1wgy.com/uploadfile/2016/0712/20160712093113838.jpg"/>
          <p:cNvPicPr>
            <a:picLocks noChangeAspect="1" noChangeArrowheads="1"/>
          </p:cNvPicPr>
          <p:nvPr/>
        </p:nvPicPr>
        <p:blipFill rotWithShape="1">
          <a:blip r:embed="rId3" cstate="print"/>
          <a:srcRect t="15468" r="65258"/>
          <a:stretch/>
        </p:blipFill>
        <p:spPr bwMode="auto">
          <a:xfrm flipH="1">
            <a:off x="965199" y="1885950"/>
            <a:ext cx="2320236" cy="3095624"/>
          </a:xfrm>
          <a:prstGeom prst="rect">
            <a:avLst/>
          </a:prstGeom>
          <a:noFill/>
        </p:spPr>
      </p:pic>
      <p:sp>
        <p:nvSpPr>
          <p:cNvPr id="11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7</a:t>
            </a:r>
            <a:endParaRPr lang="en-US" altLang="zh-CN" sz="1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1071563" y="1243384"/>
            <a:ext cx="6396037" cy="184025"/>
          </a:xfrm>
          <a:prstGeom prst="rect">
            <a:avLst/>
          </a:prstGeom>
          <a:noFill/>
        </p:spPr>
        <p:txBody>
          <a:bodyPr wrap="square" lIns="0" tIns="0" rIns="0" bIns="17145" rtlCol="0">
            <a:spAutoFit/>
          </a:bodyPr>
          <a:lstStyle/>
          <a:p>
            <a:pPr>
              <a:lnSpc>
                <a:spcPts val="1313"/>
              </a:lnSpc>
            </a:pPr>
            <a:r>
              <a:rPr lang="zh-CN" altLang="en-US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传承梦想（授旗）</a:t>
            </a:r>
          </a:p>
        </p:txBody>
      </p:sp>
    </p:spTree>
    <p:extLst>
      <p:ext uri="{BB962C8B-B14F-4D97-AF65-F5344CB8AC3E}">
        <p14:creationId xmlns:p14="http://schemas.microsoft.com/office/powerpoint/2010/main" val="1805544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003412" y="1306375"/>
            <a:ext cx="1137177" cy="1137176"/>
          </a:xfrm>
          <a:custGeom>
            <a:avLst/>
            <a:gdLst>
              <a:gd name="connsiteX0" fmla="*/ 2588369 w 3032472"/>
              <a:gd name="connsiteY0" fmla="*/ 444095 h 3032469"/>
              <a:gd name="connsiteX1" fmla="*/ 2588369 w 3032472"/>
              <a:gd name="connsiteY1" fmla="*/ 2588374 h 3032469"/>
              <a:gd name="connsiteX2" fmla="*/ 444094 w 3032472"/>
              <a:gd name="connsiteY2" fmla="*/ 2588374 h 3032469"/>
              <a:gd name="connsiteX3" fmla="*/ 444094 w 3032472"/>
              <a:gd name="connsiteY3" fmla="*/ 444095 h 3032469"/>
              <a:gd name="connsiteX4" fmla="*/ 2588369 w 3032472"/>
              <a:gd name="connsiteY4" fmla="*/ 444095 h 30324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32472" h="3032469">
                <a:moveTo>
                  <a:pt x="2588369" y="444095"/>
                </a:moveTo>
                <a:cubicBezTo>
                  <a:pt x="3180506" y="1036221"/>
                  <a:pt x="3180506" y="1996248"/>
                  <a:pt x="2588369" y="2588374"/>
                </a:cubicBezTo>
                <a:cubicBezTo>
                  <a:pt x="1996247" y="3180500"/>
                  <a:pt x="1036221" y="3180500"/>
                  <a:pt x="444094" y="2588374"/>
                </a:cubicBezTo>
                <a:cubicBezTo>
                  <a:pt x="-148032" y="1996248"/>
                  <a:pt x="-148032" y="1036221"/>
                  <a:pt x="444094" y="444095"/>
                </a:cubicBezTo>
                <a:cubicBezTo>
                  <a:pt x="1036221" y="-148032"/>
                  <a:pt x="1996247" y="-148032"/>
                  <a:pt x="2588369" y="444095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7117161" y="1283666"/>
            <a:ext cx="1137175" cy="1137176"/>
          </a:xfrm>
          <a:custGeom>
            <a:avLst/>
            <a:gdLst>
              <a:gd name="connsiteX0" fmla="*/ 2588373 w 3032467"/>
              <a:gd name="connsiteY0" fmla="*/ 444095 h 3032469"/>
              <a:gd name="connsiteX1" fmla="*/ 2588373 w 3032467"/>
              <a:gd name="connsiteY1" fmla="*/ 2588374 h 3032469"/>
              <a:gd name="connsiteX2" fmla="*/ 444093 w 3032467"/>
              <a:gd name="connsiteY2" fmla="*/ 2588374 h 3032469"/>
              <a:gd name="connsiteX3" fmla="*/ 444093 w 3032467"/>
              <a:gd name="connsiteY3" fmla="*/ 444095 h 3032469"/>
              <a:gd name="connsiteX4" fmla="*/ 2588373 w 3032467"/>
              <a:gd name="connsiteY4" fmla="*/ 444095 h 30324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32467" h="3032469">
                <a:moveTo>
                  <a:pt x="2588373" y="444095"/>
                </a:moveTo>
                <a:cubicBezTo>
                  <a:pt x="3180498" y="1036221"/>
                  <a:pt x="3180498" y="1996247"/>
                  <a:pt x="2588373" y="2588374"/>
                </a:cubicBezTo>
                <a:cubicBezTo>
                  <a:pt x="1996250" y="3180501"/>
                  <a:pt x="1036218" y="3180501"/>
                  <a:pt x="444093" y="2588374"/>
                </a:cubicBezTo>
                <a:cubicBezTo>
                  <a:pt x="-148031" y="1996247"/>
                  <a:pt x="-148031" y="1036221"/>
                  <a:pt x="444093" y="444095"/>
                </a:cubicBezTo>
                <a:cubicBezTo>
                  <a:pt x="1036218" y="-148032"/>
                  <a:pt x="1996250" y="-148032"/>
                  <a:pt x="2588373" y="444095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4567238" y="2164557"/>
            <a:ext cx="28575" cy="566737"/>
          </a:xfrm>
          <a:custGeom>
            <a:avLst/>
            <a:gdLst>
              <a:gd name="connsiteX0" fmla="*/ 19050 w 76200"/>
              <a:gd name="connsiteY0" fmla="*/ 19050 h 1511299"/>
              <a:gd name="connsiteX1" fmla="*/ 19050 w 76200"/>
              <a:gd name="connsiteY1" fmla="*/ 1492249 h 15112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200" h="1511299">
                <a:moveTo>
                  <a:pt x="19050" y="19050"/>
                </a:moveTo>
                <a:lnTo>
                  <a:pt x="19050" y="1492249"/>
                </a:lnTo>
              </a:path>
            </a:pathLst>
          </a:custGeom>
          <a:ln w="38100">
            <a:solidFill>
              <a:srgbClr val="A5B2CD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880137" y="1283274"/>
            <a:ext cx="1137176" cy="1137176"/>
          </a:xfrm>
          <a:custGeom>
            <a:avLst/>
            <a:gdLst>
              <a:gd name="connsiteX0" fmla="*/ 2588374 w 3032469"/>
              <a:gd name="connsiteY0" fmla="*/ 444094 h 3032468"/>
              <a:gd name="connsiteX1" fmla="*/ 2588374 w 3032469"/>
              <a:gd name="connsiteY1" fmla="*/ 2588374 h 3032468"/>
              <a:gd name="connsiteX2" fmla="*/ 444095 w 3032469"/>
              <a:gd name="connsiteY2" fmla="*/ 2588374 h 3032468"/>
              <a:gd name="connsiteX3" fmla="*/ 444095 w 3032469"/>
              <a:gd name="connsiteY3" fmla="*/ 444094 h 3032468"/>
              <a:gd name="connsiteX4" fmla="*/ 2588374 w 3032469"/>
              <a:gd name="connsiteY4" fmla="*/ 444094 h 30324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32469" h="3032468">
                <a:moveTo>
                  <a:pt x="2588374" y="444094"/>
                </a:moveTo>
                <a:cubicBezTo>
                  <a:pt x="3180501" y="1036220"/>
                  <a:pt x="3180501" y="1996247"/>
                  <a:pt x="2588374" y="2588374"/>
                </a:cubicBezTo>
                <a:cubicBezTo>
                  <a:pt x="1996247" y="3180500"/>
                  <a:pt x="1036221" y="3180500"/>
                  <a:pt x="444095" y="2588374"/>
                </a:cubicBezTo>
                <a:cubicBezTo>
                  <a:pt x="-148031" y="1996247"/>
                  <a:pt x="-148031" y="1036220"/>
                  <a:pt x="444095" y="444094"/>
                </a:cubicBezTo>
                <a:cubicBezTo>
                  <a:pt x="1036221" y="-148031"/>
                  <a:pt x="1996247" y="-148031"/>
                  <a:pt x="2588374" y="44409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1443038" y="2140744"/>
            <a:ext cx="28575" cy="566738"/>
          </a:xfrm>
          <a:custGeom>
            <a:avLst/>
            <a:gdLst>
              <a:gd name="connsiteX0" fmla="*/ 19050 w 76200"/>
              <a:gd name="connsiteY0" fmla="*/ 19050 h 1511300"/>
              <a:gd name="connsiteX1" fmla="*/ 19050 w 76200"/>
              <a:gd name="connsiteY1" fmla="*/ 1492250 h 1511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200" h="1511300">
                <a:moveTo>
                  <a:pt x="19050" y="19050"/>
                </a:moveTo>
                <a:lnTo>
                  <a:pt x="19050" y="1492250"/>
                </a:lnTo>
              </a:path>
            </a:pathLst>
          </a:custGeom>
          <a:ln w="38100">
            <a:solidFill>
              <a:srgbClr val="A5B2CD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7677151" y="2140743"/>
            <a:ext cx="28575" cy="566738"/>
          </a:xfrm>
          <a:custGeom>
            <a:avLst/>
            <a:gdLst>
              <a:gd name="connsiteX0" fmla="*/ 19050 w 76200"/>
              <a:gd name="connsiteY0" fmla="*/ 19050 h 1511300"/>
              <a:gd name="connsiteX1" fmla="*/ 19050 w 76200"/>
              <a:gd name="connsiteY1" fmla="*/ 1492250 h 1511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200" h="1511300">
                <a:moveTo>
                  <a:pt x="19050" y="19050"/>
                </a:moveTo>
                <a:lnTo>
                  <a:pt x="19050" y="1492250"/>
                </a:lnTo>
              </a:path>
            </a:pathLst>
          </a:custGeom>
          <a:ln w="38100">
            <a:solidFill>
              <a:srgbClr val="A5B2CD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650" y="0"/>
            <a:ext cx="5600700" cy="202406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1463" y="1814513"/>
            <a:ext cx="3233737" cy="2120452"/>
          </a:xfrm>
          <a:prstGeom prst="rect">
            <a:avLst/>
          </a:prstGeom>
          <a:noFill/>
        </p:spPr>
        <p:txBody>
          <a:bodyPr wrap="square" lIns="0" tIns="0" rIns="0" bIns="17145" rtlCol="0">
            <a:spAutoFit/>
          </a:bodyPr>
          <a:lstStyle/>
          <a:p>
            <a:pPr>
              <a:lnSpc>
                <a:spcPts val="1500"/>
              </a:lnSpc>
              <a:tabLst>
                <a:tab pos="700088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5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拟传播话题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200"/>
              </a:lnSpc>
              <a:tabLst>
                <a:tab pos="700088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分渠道、分层次、多⾓角度、⽴立体化地传播系列活动</a:t>
            </a:r>
          </a:p>
          <a:p>
            <a:pPr>
              <a:lnSpc>
                <a:spcPts val="975"/>
              </a:lnSpc>
              <a:tabLst>
                <a:tab pos="700088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⺴⽹网站渠道：</a:t>
            </a:r>
          </a:p>
          <a:p>
            <a:pPr>
              <a:lnSpc>
                <a:spcPts val="975"/>
              </a:lnSpc>
              <a:tabLst>
                <a:tab pos="700088" algn="l"/>
              </a:tabLst>
            </a:pPr>
            <a:r>
              <a:rPr lang="en-US" altLang="zh-CN" sz="9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许⼩小年对话</a:t>
            </a: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：解读新经济常态（财经媒体）</a:t>
            </a:r>
          </a:p>
          <a:p>
            <a:pPr>
              <a:lnSpc>
                <a:spcPts val="975"/>
              </a:lnSpc>
              <a:tabLst>
                <a:tab pos="700088" algn="l"/>
              </a:tabLst>
            </a:pPr>
            <a:r>
              <a:rPr lang="en-US" altLang="zh-CN" sz="9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牟同升对话</a:t>
            </a: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：</a:t>
            </a:r>
            <a:r>
              <a:rPr lang="en-US" altLang="zh-CN" sz="9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解读中国</a:t>
            </a: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⾏行业发展趋势（⾏行业媒体）</a:t>
            </a:r>
          </a:p>
          <a:p>
            <a:pPr>
              <a:lnSpc>
                <a:spcPts val="1125"/>
              </a:lnSpc>
              <a:tabLst>
                <a:tab pos="700088" algn="l"/>
              </a:tabLst>
            </a:pP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的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“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中国创造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”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，推出新亚洲⻛风尚计划（财经、⾏行业媒体）</a:t>
            </a:r>
          </a:p>
          <a:p>
            <a:pPr>
              <a:lnSpc>
                <a:spcPts val="1125"/>
              </a:lnSpc>
              <a:tabLst>
                <a:tab pos="700088" algn="l"/>
              </a:tabLst>
            </a:pP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20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年，从中国制造到中国创造（财经、⾏行业媒体）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3633788" y="1833563"/>
            <a:ext cx="2115964" cy="162031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500"/>
              </a:lnSpc>
              <a:tabLst>
                <a:tab pos="557213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5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微信渠道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238"/>
              </a:lnSpc>
              <a:tabLst>
                <a:tab pos="557213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许⼩小年告诉你，中国经济未来怎么</a:t>
            </a:r>
          </a:p>
          <a:p>
            <a:pPr>
              <a:lnSpc>
                <a:spcPts val="975"/>
              </a:lnSpc>
              <a:tabLst>
                <a:tab pos="557213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⾛走（财经媒体）</a:t>
            </a:r>
          </a:p>
          <a:p>
            <a:pPr>
              <a:lnSpc>
                <a:spcPts val="1125"/>
              </a:lnSpc>
              <a:tabLst>
                <a:tab pos="557213" algn="l"/>
              </a:tabLst>
            </a:pPr>
            <a:r>
              <a:rPr lang="en-US" altLang="zh-CN" sz="9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五个关键词解读中国</a:t>
            </a: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⾏行业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2016</a:t>
            </a:r>
          </a:p>
          <a:p>
            <a:pPr>
              <a:lnSpc>
                <a:spcPts val="938"/>
              </a:lnSpc>
              <a:tabLst>
                <a:tab pos="557213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年发展（⾏行业媒体）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6005513" y="1828800"/>
            <a:ext cx="3138487" cy="2902718"/>
          </a:xfrm>
          <a:prstGeom prst="rect">
            <a:avLst/>
          </a:prstGeom>
          <a:noFill/>
        </p:spPr>
        <p:txBody>
          <a:bodyPr wrap="square" lIns="0" tIns="0" rIns="0" bIns="17145" rtlCol="0">
            <a:spAutoFit/>
          </a:bodyPr>
          <a:lstStyle/>
          <a:p>
            <a:pPr>
              <a:lnSpc>
                <a:spcPts val="1500"/>
              </a:lnSpc>
              <a:tabLst>
                <a:tab pos="1295400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5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传播范围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200"/>
              </a:lnSpc>
              <a:tabLst>
                <a:tab pos="1295400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⼀一、财经媒体</a:t>
            </a:r>
          </a:p>
          <a:p>
            <a:pPr>
              <a:lnSpc>
                <a:spcPts val="975"/>
              </a:lnSpc>
              <a:tabLst>
                <a:tab pos="1295400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⼀一财⺴⽹网、每经⺴⽹网、中国经营⺴⽹网、中国⽇日报⺴⽹网、中证⺴⽹网、</a:t>
            </a:r>
          </a:p>
          <a:p>
            <a:pPr>
              <a:lnSpc>
                <a:spcPts val="975"/>
              </a:lnSpc>
              <a:tabLst>
                <a:tab pos="1295400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中国证券⺴⽹网、证券时报⺴⽹网、中国资本证券⺴⽹网、⼈人民⺴⽹网、</a:t>
            </a:r>
          </a:p>
          <a:p>
            <a:pPr>
              <a:lnSpc>
                <a:spcPts val="975"/>
              </a:lnSpc>
              <a:tabLst>
                <a:tab pos="1295400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新华⺴⽹网、中国经济⺴⽹网、光明⺴⽹网、新浪⺴⽹网、搜狐、⺴⽹网易、</a:t>
            </a:r>
          </a:p>
          <a:p>
            <a:pPr>
              <a:lnSpc>
                <a:spcPts val="975"/>
              </a:lnSpc>
              <a:tabLst>
                <a:tab pos="1295400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腾讯、和讯⺴⽹网、东⽅方财富⺴⽹网、中⾦金在线、⾦金融界</a:t>
            </a:r>
          </a:p>
          <a:p>
            <a:pPr>
              <a:lnSpc>
                <a:spcPts val="975"/>
              </a:lnSpc>
              <a:tabLst>
                <a:tab pos="1295400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⼆二、⾏行业媒体</a:t>
            </a:r>
          </a:p>
          <a:p>
            <a:pPr>
              <a:lnSpc>
                <a:spcPts val="975"/>
              </a:lnSpc>
              <a:tabLst>
                <a:tab pos="1295400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中国科技⺴⽹</a:t>
            </a:r>
            <a:r>
              <a:rPr lang="en-US" altLang="zh-CN" sz="9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网、中国</a:t>
            </a: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⺴⽹</a:t>
            </a:r>
            <a:r>
              <a:rPr lang="en-US" altLang="zh-CN" sz="9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网、阿拉丁</a:t>
            </a: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⺴⽹网、中国半导</a:t>
            </a:r>
          </a:p>
          <a:p>
            <a:pPr>
              <a:lnSpc>
                <a:spcPts val="1125"/>
              </a:lnSpc>
              <a:tabLst>
                <a:tab pos="1295400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体</a:t>
            </a: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⺴⽹</a:t>
            </a:r>
            <a:r>
              <a:rPr lang="en-US" altLang="zh-CN" sz="9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网、</a:t>
            </a:r>
            <a:r>
              <a:rPr lang="en-US" altLang="zh-CN" sz="9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OFweek</a:t>
            </a:r>
            <a:r>
              <a:rPr lang="en-US" altLang="zh-CN" sz="9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半导体</a:t>
            </a: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⺴⽹网、中国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LED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⺴⽹网、中</a:t>
            </a:r>
          </a:p>
          <a:p>
            <a:pPr>
              <a:lnSpc>
                <a:spcPts val="1125"/>
              </a:lnSpc>
              <a:tabLst>
                <a:tab pos="1295400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国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LED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在线、慧聪、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IT168</a:t>
            </a: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、中关村在线、⼤大</a:t>
            </a:r>
            <a:r>
              <a:rPr lang="zh-CN" altLang="en-US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酒店哥哥</a:t>
            </a:r>
            <a:endParaRPr lang="en-US" altLang="zh-CN" sz="9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  <a:p>
            <a:pPr>
              <a:lnSpc>
                <a:spcPts val="938"/>
              </a:lnSpc>
              <a:tabLst>
                <a:tab pos="1295400" algn="l"/>
              </a:tabLst>
            </a:pPr>
            <a:r>
              <a:rPr lang="en-US" altLang="zh-CN" sz="9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三、其他⾏行业媒体的⾃自媒体号</a:t>
            </a:r>
          </a:p>
        </p:txBody>
      </p:sp>
      <p:sp>
        <p:nvSpPr>
          <p:cNvPr id="19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23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241006" y="521494"/>
            <a:ext cx="666750" cy="4100513"/>
          </a:xfrm>
          <a:custGeom>
            <a:avLst/>
            <a:gdLst>
              <a:gd name="connsiteX0" fmla="*/ 310753 w 1778000"/>
              <a:gd name="connsiteY0" fmla="*/ 0 h 10934700"/>
              <a:gd name="connsiteX1" fmla="*/ 217883 w 1778000"/>
              <a:gd name="connsiteY1" fmla="*/ 229393 h 10934700"/>
              <a:gd name="connsiteX2" fmla="*/ 0 w 1778000"/>
              <a:gd name="connsiteY2" fmla="*/ 322262 h 10934700"/>
              <a:gd name="connsiteX3" fmla="*/ 0 w 1778000"/>
              <a:gd name="connsiteY3" fmla="*/ 10612437 h 10934700"/>
              <a:gd name="connsiteX4" fmla="*/ 217883 w 1778000"/>
              <a:gd name="connsiteY4" fmla="*/ 10705306 h 10934700"/>
              <a:gd name="connsiteX5" fmla="*/ 310753 w 1778000"/>
              <a:gd name="connsiteY5" fmla="*/ 10934700 h 10934700"/>
              <a:gd name="connsiteX6" fmla="*/ 1454543 w 1778000"/>
              <a:gd name="connsiteY6" fmla="*/ 10934700 h 10934700"/>
              <a:gd name="connsiteX7" fmla="*/ 1547418 w 1778000"/>
              <a:gd name="connsiteY7" fmla="*/ 10705306 h 10934700"/>
              <a:gd name="connsiteX8" fmla="*/ 1778000 w 1778000"/>
              <a:gd name="connsiteY8" fmla="*/ 10612437 h 10934700"/>
              <a:gd name="connsiteX9" fmla="*/ 1778000 w 1778000"/>
              <a:gd name="connsiteY9" fmla="*/ 322262 h 10934700"/>
              <a:gd name="connsiteX10" fmla="*/ 1547418 w 1778000"/>
              <a:gd name="connsiteY10" fmla="*/ 229393 h 10934700"/>
              <a:gd name="connsiteX11" fmla="*/ 1454543 w 1778000"/>
              <a:gd name="connsiteY11" fmla="*/ 0 h 10934700"/>
              <a:gd name="connsiteX12" fmla="*/ 310753 w 1778000"/>
              <a:gd name="connsiteY12" fmla="*/ 0 h 10934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778000" h="10934700">
                <a:moveTo>
                  <a:pt x="310753" y="0"/>
                </a:moveTo>
                <a:cubicBezTo>
                  <a:pt x="310752" y="86080"/>
                  <a:pt x="279879" y="167397"/>
                  <a:pt x="217883" y="229393"/>
                </a:cubicBezTo>
                <a:cubicBezTo>
                  <a:pt x="155888" y="291390"/>
                  <a:pt x="81217" y="322262"/>
                  <a:pt x="0" y="322262"/>
                </a:cubicBezTo>
                <a:lnTo>
                  <a:pt x="0" y="10612437"/>
                </a:lnTo>
                <a:cubicBezTo>
                  <a:pt x="81255" y="10612435"/>
                  <a:pt x="155888" y="10643311"/>
                  <a:pt x="217883" y="10705306"/>
                </a:cubicBezTo>
                <a:cubicBezTo>
                  <a:pt x="279879" y="10767300"/>
                  <a:pt x="310753" y="10853381"/>
                  <a:pt x="310753" y="10934700"/>
                </a:cubicBezTo>
                <a:lnTo>
                  <a:pt x="1454543" y="10934700"/>
                </a:lnTo>
                <a:cubicBezTo>
                  <a:pt x="1454543" y="10853381"/>
                  <a:pt x="1485417" y="10767302"/>
                  <a:pt x="1547418" y="10705306"/>
                </a:cubicBezTo>
                <a:cubicBezTo>
                  <a:pt x="1609407" y="10643311"/>
                  <a:pt x="1696746" y="10612437"/>
                  <a:pt x="1778000" y="10612437"/>
                </a:cubicBezTo>
                <a:lnTo>
                  <a:pt x="1778000" y="322262"/>
                </a:lnTo>
                <a:cubicBezTo>
                  <a:pt x="1696910" y="322162"/>
                  <a:pt x="1609305" y="291288"/>
                  <a:pt x="1547418" y="229393"/>
                </a:cubicBezTo>
                <a:cubicBezTo>
                  <a:pt x="1485417" y="167397"/>
                  <a:pt x="1454543" y="81318"/>
                  <a:pt x="1454543" y="0"/>
                </a:cubicBezTo>
                <a:lnTo>
                  <a:pt x="310753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4233862" y="514350"/>
            <a:ext cx="681038" cy="4114800"/>
          </a:xfrm>
          <a:custGeom>
            <a:avLst/>
            <a:gdLst>
              <a:gd name="connsiteX0" fmla="*/ 329803 w 1816100"/>
              <a:gd name="connsiteY0" fmla="*/ 19050 h 10972800"/>
              <a:gd name="connsiteX1" fmla="*/ 236934 w 1816100"/>
              <a:gd name="connsiteY1" fmla="*/ 248443 h 10972800"/>
              <a:gd name="connsiteX2" fmla="*/ 19050 w 1816100"/>
              <a:gd name="connsiteY2" fmla="*/ 341312 h 10972800"/>
              <a:gd name="connsiteX3" fmla="*/ 19050 w 1816100"/>
              <a:gd name="connsiteY3" fmla="*/ 10631487 h 10972800"/>
              <a:gd name="connsiteX4" fmla="*/ 236934 w 1816100"/>
              <a:gd name="connsiteY4" fmla="*/ 10724356 h 10972800"/>
              <a:gd name="connsiteX5" fmla="*/ 329803 w 1816100"/>
              <a:gd name="connsiteY5" fmla="*/ 10953750 h 10972800"/>
              <a:gd name="connsiteX6" fmla="*/ 1473596 w 1816100"/>
              <a:gd name="connsiteY6" fmla="*/ 10953750 h 10972800"/>
              <a:gd name="connsiteX7" fmla="*/ 1566466 w 1816100"/>
              <a:gd name="connsiteY7" fmla="*/ 10724356 h 10972800"/>
              <a:gd name="connsiteX8" fmla="*/ 1797050 w 1816100"/>
              <a:gd name="connsiteY8" fmla="*/ 10631487 h 10972800"/>
              <a:gd name="connsiteX9" fmla="*/ 1797050 w 1816100"/>
              <a:gd name="connsiteY9" fmla="*/ 341312 h 10972800"/>
              <a:gd name="connsiteX10" fmla="*/ 1566466 w 1816100"/>
              <a:gd name="connsiteY10" fmla="*/ 248443 h 10972800"/>
              <a:gd name="connsiteX11" fmla="*/ 1473596 w 1816100"/>
              <a:gd name="connsiteY11" fmla="*/ 19050 h 10972800"/>
              <a:gd name="connsiteX12" fmla="*/ 329803 w 1816100"/>
              <a:gd name="connsiteY12" fmla="*/ 19050 h 10972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816100" h="10972800">
                <a:moveTo>
                  <a:pt x="329803" y="19050"/>
                </a:moveTo>
                <a:cubicBezTo>
                  <a:pt x="329803" y="105130"/>
                  <a:pt x="298929" y="186447"/>
                  <a:pt x="236934" y="248443"/>
                </a:cubicBezTo>
                <a:cubicBezTo>
                  <a:pt x="174938" y="310439"/>
                  <a:pt x="100268" y="341312"/>
                  <a:pt x="19050" y="341312"/>
                </a:cubicBezTo>
                <a:lnTo>
                  <a:pt x="19050" y="10631487"/>
                </a:lnTo>
                <a:cubicBezTo>
                  <a:pt x="100305" y="10631485"/>
                  <a:pt x="174938" y="10662361"/>
                  <a:pt x="236934" y="10724356"/>
                </a:cubicBezTo>
                <a:cubicBezTo>
                  <a:pt x="298929" y="10786350"/>
                  <a:pt x="329803" y="10872431"/>
                  <a:pt x="329803" y="10953750"/>
                </a:cubicBezTo>
                <a:lnTo>
                  <a:pt x="1473596" y="10953750"/>
                </a:lnTo>
                <a:cubicBezTo>
                  <a:pt x="1473597" y="10872431"/>
                  <a:pt x="1504470" y="10786352"/>
                  <a:pt x="1566466" y="10724356"/>
                </a:cubicBezTo>
                <a:cubicBezTo>
                  <a:pt x="1628461" y="10662361"/>
                  <a:pt x="1715796" y="10631487"/>
                  <a:pt x="1797050" y="10631487"/>
                </a:cubicBezTo>
                <a:lnTo>
                  <a:pt x="1797050" y="341312"/>
                </a:lnTo>
                <a:cubicBezTo>
                  <a:pt x="1715963" y="341212"/>
                  <a:pt x="1628361" y="310339"/>
                  <a:pt x="1566466" y="248443"/>
                </a:cubicBezTo>
                <a:cubicBezTo>
                  <a:pt x="1504470" y="186447"/>
                  <a:pt x="1473596" y="100367"/>
                  <a:pt x="1473596" y="19050"/>
                </a:cubicBezTo>
                <a:lnTo>
                  <a:pt x="329803" y="19050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4271962" y="557212"/>
            <a:ext cx="604838" cy="4033838"/>
          </a:xfrm>
          <a:custGeom>
            <a:avLst/>
            <a:gdLst>
              <a:gd name="connsiteX0" fmla="*/ 309959 w 1612900"/>
              <a:gd name="connsiteY0" fmla="*/ 12700 h 10756900"/>
              <a:gd name="connsiteX1" fmla="*/ 218281 w 1612900"/>
              <a:gd name="connsiteY1" fmla="*/ 218281 h 10756900"/>
              <a:gd name="connsiteX2" fmla="*/ 12700 w 1612900"/>
              <a:gd name="connsiteY2" fmla="*/ 309959 h 10756900"/>
              <a:gd name="connsiteX3" fmla="*/ 12700 w 1612900"/>
              <a:gd name="connsiteY3" fmla="*/ 10434241 h 10756900"/>
              <a:gd name="connsiteX4" fmla="*/ 218281 w 1612900"/>
              <a:gd name="connsiteY4" fmla="*/ 10525918 h 10756900"/>
              <a:gd name="connsiteX5" fmla="*/ 309959 w 1612900"/>
              <a:gd name="connsiteY5" fmla="*/ 10744200 h 10756900"/>
              <a:gd name="connsiteX6" fmla="*/ 1290241 w 1612900"/>
              <a:gd name="connsiteY6" fmla="*/ 10744200 h 10756900"/>
              <a:gd name="connsiteX7" fmla="*/ 1381918 w 1612900"/>
              <a:gd name="connsiteY7" fmla="*/ 10525918 h 10756900"/>
              <a:gd name="connsiteX8" fmla="*/ 1600200 w 1612900"/>
              <a:gd name="connsiteY8" fmla="*/ 10434241 h 10756900"/>
              <a:gd name="connsiteX9" fmla="*/ 1600200 w 1612900"/>
              <a:gd name="connsiteY9" fmla="*/ 309959 h 10756900"/>
              <a:gd name="connsiteX10" fmla="*/ 1381918 w 1612900"/>
              <a:gd name="connsiteY10" fmla="*/ 218281 h 10756900"/>
              <a:gd name="connsiteX11" fmla="*/ 1290241 w 1612900"/>
              <a:gd name="connsiteY11" fmla="*/ 12700 h 10756900"/>
              <a:gd name="connsiteX12" fmla="*/ 309959 w 1612900"/>
              <a:gd name="connsiteY12" fmla="*/ 12700 h 10756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612900" h="10756900">
                <a:moveTo>
                  <a:pt x="309959" y="12700"/>
                </a:moveTo>
                <a:cubicBezTo>
                  <a:pt x="306886" y="83364"/>
                  <a:pt x="277034" y="159527"/>
                  <a:pt x="218281" y="218281"/>
                </a:cubicBezTo>
                <a:cubicBezTo>
                  <a:pt x="159528" y="277034"/>
                  <a:pt x="89714" y="306886"/>
                  <a:pt x="12700" y="309959"/>
                </a:cubicBezTo>
                <a:lnTo>
                  <a:pt x="12700" y="10434241"/>
                </a:lnTo>
                <a:cubicBezTo>
                  <a:pt x="89670" y="10437299"/>
                  <a:pt x="159525" y="10467163"/>
                  <a:pt x="218281" y="10525918"/>
                </a:cubicBezTo>
                <a:cubicBezTo>
                  <a:pt x="277034" y="10584671"/>
                  <a:pt x="306886" y="10667184"/>
                  <a:pt x="309959" y="10744200"/>
                </a:cubicBezTo>
                <a:lnTo>
                  <a:pt x="1290241" y="10744200"/>
                </a:lnTo>
                <a:cubicBezTo>
                  <a:pt x="1293313" y="10667184"/>
                  <a:pt x="1323165" y="10584671"/>
                  <a:pt x="1381918" y="10525918"/>
                </a:cubicBezTo>
                <a:cubicBezTo>
                  <a:pt x="1440672" y="10467165"/>
                  <a:pt x="1523230" y="10437301"/>
                  <a:pt x="1600200" y="10434241"/>
                </a:cubicBezTo>
                <a:lnTo>
                  <a:pt x="1600200" y="309959"/>
                </a:lnTo>
                <a:cubicBezTo>
                  <a:pt x="1523184" y="306886"/>
                  <a:pt x="1440671" y="277034"/>
                  <a:pt x="1381918" y="218281"/>
                </a:cubicBezTo>
                <a:cubicBezTo>
                  <a:pt x="1323165" y="159527"/>
                  <a:pt x="1293313" y="89714"/>
                  <a:pt x="1290241" y="12700"/>
                </a:cubicBezTo>
                <a:lnTo>
                  <a:pt x="309959" y="127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1975" y="752475"/>
            <a:ext cx="400050" cy="4381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62463" y="4148138"/>
            <a:ext cx="226024" cy="402033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30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3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438650" y="1657350"/>
            <a:ext cx="269304" cy="2441053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2063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关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于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特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别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来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宾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的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构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思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381500" y="1247775"/>
            <a:ext cx="410369" cy="11990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50"/>
              </a:lnSpc>
            </a:pPr>
            <a:r>
              <a:rPr lang="en-US" altLang="zh-CN" sz="8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章节标题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img.pconline.com.cn/images/upload/upc/tx/itbbs/1503/22/c14/4219960_1426989133132_1024x1024.jpg"/>
          <p:cNvPicPr>
            <a:picLocks noChangeAspect="1" noChangeArrowheads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7668" b="22484"/>
          <a:stretch/>
        </p:blipFill>
        <p:spPr bwMode="auto">
          <a:xfrm>
            <a:off x="909272" y="1376363"/>
            <a:ext cx="7420341" cy="2909887"/>
          </a:xfrm>
          <a:prstGeom prst="rect">
            <a:avLst/>
          </a:prstGeom>
          <a:noFill/>
        </p:spPr>
      </p:pic>
      <p:sp>
        <p:nvSpPr>
          <p:cNvPr id="3" name="Freeform 3"/>
          <p:cNvSpPr/>
          <p:nvPr/>
        </p:nvSpPr>
        <p:spPr>
          <a:xfrm>
            <a:off x="1190625" y="1333500"/>
            <a:ext cx="419100" cy="557213"/>
          </a:xfrm>
          <a:custGeom>
            <a:avLst/>
            <a:gdLst>
              <a:gd name="connsiteX0" fmla="*/ 0 w 1117600"/>
              <a:gd name="connsiteY0" fmla="*/ 0 h 1485900"/>
              <a:gd name="connsiteX1" fmla="*/ 1117600 w 1117600"/>
              <a:gd name="connsiteY1" fmla="*/ 0 h 1485900"/>
              <a:gd name="connsiteX2" fmla="*/ 1117600 w 1117600"/>
              <a:gd name="connsiteY2" fmla="*/ 1485900 h 1485900"/>
              <a:gd name="connsiteX3" fmla="*/ 0 w 1117600"/>
              <a:gd name="connsiteY3" fmla="*/ 1485900 h 1485900"/>
              <a:gd name="connsiteX4" fmla="*/ 0 w 1117600"/>
              <a:gd name="connsiteY4" fmla="*/ 0 h 1485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17600" h="1485900">
                <a:moveTo>
                  <a:pt x="0" y="0"/>
                </a:moveTo>
                <a:lnTo>
                  <a:pt x="1117600" y="0"/>
                </a:lnTo>
                <a:lnTo>
                  <a:pt x="1117600" y="1485900"/>
                </a:lnTo>
                <a:lnTo>
                  <a:pt x="0" y="14859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190625" y="1890713"/>
            <a:ext cx="419100" cy="237824"/>
          </a:xfrm>
          <a:custGeom>
            <a:avLst/>
            <a:gdLst>
              <a:gd name="connsiteX0" fmla="*/ 1657 w 1117600"/>
              <a:gd name="connsiteY0" fmla="*/ 0 h 634198"/>
              <a:gd name="connsiteX1" fmla="*/ 0 w 1117600"/>
              <a:gd name="connsiteY1" fmla="*/ 303910 h 634198"/>
              <a:gd name="connsiteX2" fmla="*/ 143667 w 1117600"/>
              <a:gd name="connsiteY2" fmla="*/ 444500 h 634198"/>
              <a:gd name="connsiteX3" fmla="*/ 158903 w 1117600"/>
              <a:gd name="connsiteY3" fmla="*/ 444500 h 634198"/>
              <a:gd name="connsiteX4" fmla="*/ 298817 w 1117600"/>
              <a:gd name="connsiteY4" fmla="*/ 571500 h 634198"/>
              <a:gd name="connsiteX5" fmla="*/ 372338 w 1117600"/>
              <a:gd name="connsiteY5" fmla="*/ 571500 h 634198"/>
              <a:gd name="connsiteX6" fmla="*/ 501910 w 1117600"/>
              <a:gd name="connsiteY6" fmla="*/ 591427 h 634198"/>
              <a:gd name="connsiteX7" fmla="*/ 560754 w 1117600"/>
              <a:gd name="connsiteY7" fmla="*/ 634198 h 634198"/>
              <a:gd name="connsiteX8" fmla="*/ 619460 w 1117600"/>
              <a:gd name="connsiteY8" fmla="*/ 591427 h 634198"/>
              <a:gd name="connsiteX9" fmla="*/ 745537 w 1117600"/>
              <a:gd name="connsiteY9" fmla="*/ 571500 h 634198"/>
              <a:gd name="connsiteX10" fmla="*/ 822692 w 1117600"/>
              <a:gd name="connsiteY10" fmla="*/ 571500 h 634198"/>
              <a:gd name="connsiteX11" fmla="*/ 962606 w 1117600"/>
              <a:gd name="connsiteY11" fmla="*/ 444500 h 634198"/>
              <a:gd name="connsiteX12" fmla="*/ 977841 w 1117600"/>
              <a:gd name="connsiteY12" fmla="*/ 444500 h 634198"/>
              <a:gd name="connsiteX13" fmla="*/ 1117600 w 1117600"/>
              <a:gd name="connsiteY13" fmla="*/ 303910 h 634198"/>
              <a:gd name="connsiteX14" fmla="*/ 1117600 w 1117600"/>
              <a:gd name="connsiteY14" fmla="*/ 0 h 634198"/>
              <a:gd name="connsiteX15" fmla="*/ 1657 w 1117600"/>
              <a:gd name="connsiteY15" fmla="*/ 0 h 6341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117600" h="634198">
                <a:moveTo>
                  <a:pt x="1657" y="0"/>
                </a:moveTo>
                <a:lnTo>
                  <a:pt x="0" y="303910"/>
                </a:lnTo>
                <a:cubicBezTo>
                  <a:pt x="0" y="382388"/>
                  <a:pt x="65190" y="444500"/>
                  <a:pt x="143667" y="444500"/>
                </a:cubicBezTo>
                <a:lnTo>
                  <a:pt x="158903" y="444500"/>
                </a:lnTo>
                <a:cubicBezTo>
                  <a:pt x="169397" y="512621"/>
                  <a:pt x="227759" y="571500"/>
                  <a:pt x="298817" y="571500"/>
                </a:cubicBezTo>
                <a:lnTo>
                  <a:pt x="372338" y="571500"/>
                </a:lnTo>
                <a:cubicBezTo>
                  <a:pt x="419708" y="573905"/>
                  <a:pt x="465518" y="576848"/>
                  <a:pt x="501910" y="591427"/>
                </a:cubicBezTo>
                <a:cubicBezTo>
                  <a:pt x="532389" y="603638"/>
                  <a:pt x="551549" y="618539"/>
                  <a:pt x="560754" y="634198"/>
                </a:cubicBezTo>
                <a:cubicBezTo>
                  <a:pt x="569977" y="618564"/>
                  <a:pt x="589026" y="603620"/>
                  <a:pt x="619460" y="591427"/>
                </a:cubicBezTo>
                <a:cubicBezTo>
                  <a:pt x="654958" y="577204"/>
                  <a:pt x="699406" y="574169"/>
                  <a:pt x="745537" y="571500"/>
                </a:cubicBezTo>
                <a:lnTo>
                  <a:pt x="822692" y="571500"/>
                </a:lnTo>
                <a:cubicBezTo>
                  <a:pt x="893751" y="571500"/>
                  <a:pt x="952111" y="512620"/>
                  <a:pt x="962606" y="444500"/>
                </a:cubicBezTo>
                <a:lnTo>
                  <a:pt x="977841" y="444500"/>
                </a:lnTo>
                <a:cubicBezTo>
                  <a:pt x="1056318" y="444500"/>
                  <a:pt x="1117600" y="382388"/>
                  <a:pt x="1117600" y="303910"/>
                </a:cubicBezTo>
                <a:lnTo>
                  <a:pt x="1117600" y="0"/>
                </a:lnTo>
                <a:lnTo>
                  <a:pt x="1657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5863" y="1281113"/>
            <a:ext cx="428625" cy="571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57300" y="1543050"/>
            <a:ext cx="282129" cy="15837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思考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619442" y="2190750"/>
            <a:ext cx="589905" cy="1761380"/>
          </a:xfrm>
          <a:prstGeom prst="rect">
            <a:avLst/>
          </a:prstGeom>
          <a:noFill/>
        </p:spPr>
        <p:txBody>
          <a:bodyPr vert="eaVert" wrap="none" lIns="0" tIns="0" rIns="0" bIns="17145" rtlCol="0">
            <a:spAutoFit/>
          </a:bodyPr>
          <a:lstStyle/>
          <a:p>
            <a:pPr defTabSz="1625559">
              <a:lnSpc>
                <a:spcPts val="225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梦想</a:t>
            </a: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的路上，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625559">
              <a:lnSpc>
                <a:spcPts val="225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我们</a:t>
            </a: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尽情向前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19150" y="1895475"/>
            <a:ext cx="419100" cy="2928938"/>
          </a:xfrm>
          <a:custGeom>
            <a:avLst/>
            <a:gdLst>
              <a:gd name="connsiteX0" fmla="*/ 0 w 1117600"/>
              <a:gd name="connsiteY0" fmla="*/ 0 h 7810500"/>
              <a:gd name="connsiteX1" fmla="*/ 1117600 w 1117600"/>
              <a:gd name="connsiteY1" fmla="*/ 0 h 7810500"/>
              <a:gd name="connsiteX2" fmla="*/ 1117600 w 1117600"/>
              <a:gd name="connsiteY2" fmla="*/ 7810500 h 7810500"/>
              <a:gd name="connsiteX3" fmla="*/ 0 w 1117600"/>
              <a:gd name="connsiteY3" fmla="*/ 7810500 h 7810500"/>
              <a:gd name="connsiteX4" fmla="*/ 0 w 1117600"/>
              <a:gd name="connsiteY4" fmla="*/ 0 h 7810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17600" h="7810500">
                <a:moveTo>
                  <a:pt x="0" y="0"/>
                </a:moveTo>
                <a:lnTo>
                  <a:pt x="1117600" y="0"/>
                </a:lnTo>
                <a:lnTo>
                  <a:pt x="1117600" y="7810500"/>
                </a:lnTo>
                <a:lnTo>
                  <a:pt x="0" y="78105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1231106" y="1895475"/>
            <a:ext cx="7100888" cy="28575"/>
          </a:xfrm>
          <a:custGeom>
            <a:avLst/>
            <a:gdLst>
              <a:gd name="connsiteX0" fmla="*/ 19050 w 18935700"/>
              <a:gd name="connsiteY0" fmla="*/ 19050 h 76200"/>
              <a:gd name="connsiteX1" fmla="*/ 18916650 w 18935700"/>
              <a:gd name="connsiteY1" fmla="*/ 19050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935700" h="76200">
                <a:moveTo>
                  <a:pt x="19050" y="19050"/>
                </a:moveTo>
                <a:lnTo>
                  <a:pt x="18916650" y="19050"/>
                </a:lnTo>
              </a:path>
            </a:pathLst>
          </a:custGeom>
          <a:ln w="381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1231106" y="4810125"/>
            <a:ext cx="7100888" cy="28575"/>
          </a:xfrm>
          <a:custGeom>
            <a:avLst/>
            <a:gdLst>
              <a:gd name="connsiteX0" fmla="*/ 19050 w 18935700"/>
              <a:gd name="connsiteY0" fmla="*/ 19050 h 76200"/>
              <a:gd name="connsiteX1" fmla="*/ 18916649 w 18935700"/>
              <a:gd name="connsiteY1" fmla="*/ 19050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935700" h="76200">
                <a:moveTo>
                  <a:pt x="19050" y="19050"/>
                </a:moveTo>
                <a:lnTo>
                  <a:pt x="18916649" y="19050"/>
                </a:lnTo>
              </a:path>
            </a:pathLst>
          </a:custGeom>
          <a:ln w="381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8310563" y="1888331"/>
            <a:ext cx="28575" cy="2928938"/>
          </a:xfrm>
          <a:custGeom>
            <a:avLst/>
            <a:gdLst>
              <a:gd name="connsiteX0" fmla="*/ 19050 w 76200"/>
              <a:gd name="connsiteY0" fmla="*/ 19050 h 7810500"/>
              <a:gd name="connsiteX1" fmla="*/ 19050 w 76200"/>
              <a:gd name="connsiteY1" fmla="*/ 7791450 h 7810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200" h="7810500">
                <a:moveTo>
                  <a:pt x="19050" y="19050"/>
                </a:moveTo>
                <a:lnTo>
                  <a:pt x="19050" y="7791450"/>
                </a:lnTo>
              </a:path>
            </a:pathLst>
          </a:custGeom>
          <a:ln w="381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6138862" y="2028825"/>
            <a:ext cx="1938338" cy="2657475"/>
          </a:xfrm>
          <a:custGeom>
            <a:avLst/>
            <a:gdLst>
              <a:gd name="connsiteX0" fmla="*/ 12700 w 5168900"/>
              <a:gd name="connsiteY0" fmla="*/ 12700 h 7086599"/>
              <a:gd name="connsiteX1" fmla="*/ 5156200 w 5168900"/>
              <a:gd name="connsiteY1" fmla="*/ 12700 h 7086599"/>
              <a:gd name="connsiteX2" fmla="*/ 5156200 w 5168900"/>
              <a:gd name="connsiteY2" fmla="*/ 7073899 h 7086599"/>
              <a:gd name="connsiteX3" fmla="*/ 12700 w 5168900"/>
              <a:gd name="connsiteY3" fmla="*/ 7073899 h 7086599"/>
              <a:gd name="connsiteX4" fmla="*/ 12700 w 5168900"/>
              <a:gd name="connsiteY4" fmla="*/ 12700 h 70865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168900" h="7086599">
                <a:moveTo>
                  <a:pt x="12700" y="12700"/>
                </a:moveTo>
                <a:lnTo>
                  <a:pt x="5156200" y="12700"/>
                </a:lnTo>
                <a:lnTo>
                  <a:pt x="5156200" y="7073899"/>
                </a:lnTo>
                <a:lnTo>
                  <a:pt x="12700" y="7073899"/>
                </a:lnTo>
                <a:lnTo>
                  <a:pt x="12700" y="127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3F7F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9812" y="2014538"/>
            <a:ext cx="1985963" cy="2705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04875" y="2566988"/>
            <a:ext cx="243656" cy="1735732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特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别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来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宾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邀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请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1504950" y="2414588"/>
            <a:ext cx="1974900" cy="38920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中国具有代表性意义的主持⼈人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350"/>
              </a:lnSpc>
            </a:pP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热衷公益事业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1071562" y="1247775"/>
            <a:ext cx="2271776" cy="118429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275"/>
              </a:lnSpc>
              <a:tabLst>
                <a:tab pos="433388" algn="l"/>
              </a:tabLst>
            </a:pP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明星主持⼈人：汪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涵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425"/>
              </a:lnSpc>
              <a:tabLst>
                <a:tab pos="433388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湖南卫视当家主持⼈人之⼀一</a:t>
            </a:r>
          </a:p>
        </p:txBody>
      </p:sp>
      <p:sp>
        <p:nvSpPr>
          <p:cNvPr id="24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28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19150" y="1895475"/>
            <a:ext cx="419100" cy="2928938"/>
          </a:xfrm>
          <a:custGeom>
            <a:avLst/>
            <a:gdLst>
              <a:gd name="connsiteX0" fmla="*/ 0 w 1117600"/>
              <a:gd name="connsiteY0" fmla="*/ 0 h 7810500"/>
              <a:gd name="connsiteX1" fmla="*/ 1117600 w 1117600"/>
              <a:gd name="connsiteY1" fmla="*/ 0 h 7810500"/>
              <a:gd name="connsiteX2" fmla="*/ 1117600 w 1117600"/>
              <a:gd name="connsiteY2" fmla="*/ 7810500 h 7810500"/>
              <a:gd name="connsiteX3" fmla="*/ 0 w 1117600"/>
              <a:gd name="connsiteY3" fmla="*/ 7810500 h 7810500"/>
              <a:gd name="connsiteX4" fmla="*/ 0 w 1117600"/>
              <a:gd name="connsiteY4" fmla="*/ 0 h 7810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17600" h="7810500">
                <a:moveTo>
                  <a:pt x="0" y="0"/>
                </a:moveTo>
                <a:lnTo>
                  <a:pt x="1117600" y="0"/>
                </a:lnTo>
                <a:lnTo>
                  <a:pt x="1117600" y="7810500"/>
                </a:lnTo>
                <a:lnTo>
                  <a:pt x="0" y="78105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1231106" y="1895475"/>
            <a:ext cx="7100888" cy="28575"/>
          </a:xfrm>
          <a:custGeom>
            <a:avLst/>
            <a:gdLst>
              <a:gd name="connsiteX0" fmla="*/ 19050 w 18935700"/>
              <a:gd name="connsiteY0" fmla="*/ 19050 h 76200"/>
              <a:gd name="connsiteX1" fmla="*/ 18916650 w 18935700"/>
              <a:gd name="connsiteY1" fmla="*/ 19050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935700" h="76200">
                <a:moveTo>
                  <a:pt x="19050" y="19050"/>
                </a:moveTo>
                <a:lnTo>
                  <a:pt x="18916650" y="19050"/>
                </a:lnTo>
              </a:path>
            </a:pathLst>
          </a:custGeom>
          <a:ln w="381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1231106" y="4810125"/>
            <a:ext cx="7100888" cy="28575"/>
          </a:xfrm>
          <a:custGeom>
            <a:avLst/>
            <a:gdLst>
              <a:gd name="connsiteX0" fmla="*/ 19050 w 18935700"/>
              <a:gd name="connsiteY0" fmla="*/ 19050 h 76200"/>
              <a:gd name="connsiteX1" fmla="*/ 18916649 w 18935700"/>
              <a:gd name="connsiteY1" fmla="*/ 19050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935700" h="76200">
                <a:moveTo>
                  <a:pt x="19050" y="19050"/>
                </a:moveTo>
                <a:lnTo>
                  <a:pt x="18916649" y="19050"/>
                </a:lnTo>
              </a:path>
            </a:pathLst>
          </a:custGeom>
          <a:ln w="381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8310563" y="1888331"/>
            <a:ext cx="28575" cy="2928938"/>
          </a:xfrm>
          <a:custGeom>
            <a:avLst/>
            <a:gdLst>
              <a:gd name="connsiteX0" fmla="*/ 19050 w 76200"/>
              <a:gd name="connsiteY0" fmla="*/ 19050 h 7810500"/>
              <a:gd name="connsiteX1" fmla="*/ 19050 w 76200"/>
              <a:gd name="connsiteY1" fmla="*/ 7791450 h 7810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200" h="7810500">
                <a:moveTo>
                  <a:pt x="19050" y="19050"/>
                </a:moveTo>
                <a:lnTo>
                  <a:pt x="19050" y="7791450"/>
                </a:lnTo>
              </a:path>
            </a:pathLst>
          </a:custGeom>
          <a:ln w="381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506658" y="1095402"/>
            <a:ext cx="398014" cy="398014"/>
          </a:xfrm>
          <a:custGeom>
            <a:avLst/>
            <a:gdLst>
              <a:gd name="connsiteX0" fmla="*/ 905936 w 1061370"/>
              <a:gd name="connsiteY0" fmla="*/ 155434 h 1061370"/>
              <a:gd name="connsiteX1" fmla="*/ 905936 w 1061370"/>
              <a:gd name="connsiteY1" fmla="*/ 905936 h 1061370"/>
              <a:gd name="connsiteX2" fmla="*/ 155433 w 1061370"/>
              <a:gd name="connsiteY2" fmla="*/ 905936 h 1061370"/>
              <a:gd name="connsiteX3" fmla="*/ 155433 w 1061370"/>
              <a:gd name="connsiteY3" fmla="*/ 155434 h 1061370"/>
              <a:gd name="connsiteX4" fmla="*/ 905936 w 1061370"/>
              <a:gd name="connsiteY4" fmla="*/ 155434 h 1061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1370" h="1061370">
                <a:moveTo>
                  <a:pt x="905936" y="155434"/>
                </a:moveTo>
                <a:cubicBezTo>
                  <a:pt x="1113181" y="362679"/>
                  <a:pt x="1113181" y="698691"/>
                  <a:pt x="905936" y="905936"/>
                </a:cubicBezTo>
                <a:cubicBezTo>
                  <a:pt x="698691" y="1113182"/>
                  <a:pt x="362679" y="1113182"/>
                  <a:pt x="155433" y="905936"/>
                </a:cubicBezTo>
                <a:cubicBezTo>
                  <a:pt x="-51811" y="698691"/>
                  <a:pt x="-51811" y="362679"/>
                  <a:pt x="155433" y="155434"/>
                </a:cubicBezTo>
                <a:cubicBezTo>
                  <a:pt x="362679" y="-51811"/>
                  <a:pt x="698691" y="-51811"/>
                  <a:pt x="905936" y="15543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501895" y="1090639"/>
            <a:ext cx="407539" cy="407539"/>
          </a:xfrm>
          <a:custGeom>
            <a:avLst/>
            <a:gdLst>
              <a:gd name="connsiteX0" fmla="*/ 918636 w 1086770"/>
              <a:gd name="connsiteY0" fmla="*/ 168134 h 1086770"/>
              <a:gd name="connsiteX1" fmla="*/ 918636 w 1086770"/>
              <a:gd name="connsiteY1" fmla="*/ 918636 h 1086770"/>
              <a:gd name="connsiteX2" fmla="*/ 168134 w 1086770"/>
              <a:gd name="connsiteY2" fmla="*/ 918636 h 1086770"/>
              <a:gd name="connsiteX3" fmla="*/ 168134 w 1086770"/>
              <a:gd name="connsiteY3" fmla="*/ 168134 h 1086770"/>
              <a:gd name="connsiteX4" fmla="*/ 918636 w 1086770"/>
              <a:gd name="connsiteY4" fmla="*/ 168134 h 10867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6770" h="1086770">
                <a:moveTo>
                  <a:pt x="918636" y="168134"/>
                </a:moveTo>
                <a:cubicBezTo>
                  <a:pt x="1125881" y="375379"/>
                  <a:pt x="1125881" y="711390"/>
                  <a:pt x="918636" y="918636"/>
                </a:cubicBezTo>
                <a:cubicBezTo>
                  <a:pt x="711390" y="1125881"/>
                  <a:pt x="375379" y="1125881"/>
                  <a:pt x="168134" y="918636"/>
                </a:cubicBezTo>
                <a:cubicBezTo>
                  <a:pt x="-39111" y="711390"/>
                  <a:pt x="-39111" y="375379"/>
                  <a:pt x="168134" y="168134"/>
                </a:cubicBezTo>
                <a:cubicBezTo>
                  <a:pt x="375379" y="-39111"/>
                  <a:pt x="711390" y="-39111"/>
                  <a:pt x="918636" y="16813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DDEE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908039" y="861458"/>
            <a:ext cx="230576" cy="230576"/>
          </a:xfrm>
          <a:custGeom>
            <a:avLst/>
            <a:gdLst>
              <a:gd name="connsiteX0" fmla="*/ 12700 w 614869"/>
              <a:gd name="connsiteY0" fmla="*/ 602168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8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Freeform 3"/>
          <p:cNvSpPr/>
          <p:nvPr/>
        </p:nvSpPr>
        <p:spPr>
          <a:xfrm>
            <a:off x="272714" y="1496783"/>
            <a:ext cx="230576" cy="230576"/>
          </a:xfrm>
          <a:custGeom>
            <a:avLst/>
            <a:gdLst>
              <a:gd name="connsiteX0" fmla="*/ 12700 w 614869"/>
              <a:gd name="connsiteY0" fmla="*/ 602169 h 614869"/>
              <a:gd name="connsiteX1" fmla="*/ 602169 w 614869"/>
              <a:gd name="connsiteY1" fmla="*/ 12700 h 614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869" h="614869">
                <a:moveTo>
                  <a:pt x="12700" y="602169"/>
                </a:moveTo>
                <a:lnTo>
                  <a:pt x="602169" y="12700"/>
                </a:lnTo>
              </a:path>
            </a:pathLst>
          </a:custGeom>
          <a:ln w="25400">
            <a:solidFill>
              <a:srgbClr val="35507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5834062" y="1966913"/>
            <a:ext cx="2347913" cy="2771775"/>
          </a:xfrm>
          <a:custGeom>
            <a:avLst/>
            <a:gdLst>
              <a:gd name="connsiteX0" fmla="*/ 12700 w 6261100"/>
              <a:gd name="connsiteY0" fmla="*/ 12700 h 7391400"/>
              <a:gd name="connsiteX1" fmla="*/ 6248400 w 6261100"/>
              <a:gd name="connsiteY1" fmla="*/ 12700 h 7391400"/>
              <a:gd name="connsiteX2" fmla="*/ 6248400 w 6261100"/>
              <a:gd name="connsiteY2" fmla="*/ 7378700 h 7391400"/>
              <a:gd name="connsiteX3" fmla="*/ 12700 w 6261100"/>
              <a:gd name="connsiteY3" fmla="*/ 7378700 h 7391400"/>
              <a:gd name="connsiteX4" fmla="*/ 12700 w 6261100"/>
              <a:gd name="connsiteY4" fmla="*/ 12700 h 7391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261100" h="7391400">
                <a:moveTo>
                  <a:pt x="12700" y="12700"/>
                </a:moveTo>
                <a:lnTo>
                  <a:pt x="6248400" y="12700"/>
                </a:lnTo>
                <a:lnTo>
                  <a:pt x="6248400" y="7378700"/>
                </a:lnTo>
                <a:lnTo>
                  <a:pt x="12700" y="7378700"/>
                </a:lnTo>
                <a:lnTo>
                  <a:pt x="12700" y="127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3F7F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5012" y="1947863"/>
            <a:ext cx="2395538" cy="2819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04875" y="2566988"/>
            <a:ext cx="243656" cy="1735732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特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别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来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宾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邀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请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1504950" y="2428875"/>
            <a:ext cx="1551707" cy="15837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韩红慈善基⾦金创始⼈人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638175" y="1204913"/>
            <a:ext cx="142668" cy="26096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875"/>
              </a:lnSpc>
            </a:pPr>
            <a:r>
              <a:rPr lang="en-US" altLang="zh-CN" sz="1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1071562" y="1247775"/>
            <a:ext cx="2836033" cy="1184299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275"/>
              </a:lnSpc>
              <a:tabLst>
                <a:tab pos="433388" algn="l"/>
              </a:tabLst>
            </a:pP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明星艺⼈人：韩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</a:t>
            </a:r>
            <a:r>
              <a:rPr lang="en-US" altLang="zh-CN" sz="13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红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425"/>
              </a:lnSpc>
              <a:tabLst>
                <a:tab pos="433388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慈善家，⾳音乐⼈人，主持⼈人，导演</a:t>
            </a:r>
          </a:p>
        </p:txBody>
      </p:sp>
      <p:sp>
        <p:nvSpPr>
          <p:cNvPr id="24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28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052888" y="2109787"/>
            <a:ext cx="1038225" cy="3033713"/>
          </a:xfrm>
          <a:custGeom>
            <a:avLst/>
            <a:gdLst>
              <a:gd name="connsiteX0" fmla="*/ 2768600 w 2768600"/>
              <a:gd name="connsiteY0" fmla="*/ 8089900 h 8089900"/>
              <a:gd name="connsiteX1" fmla="*/ 0 w 2768600"/>
              <a:gd name="connsiteY1" fmla="*/ 8089900 h 8089900"/>
              <a:gd name="connsiteX2" fmla="*/ 0 w 2768600"/>
              <a:gd name="connsiteY2" fmla="*/ 0 h 8089900"/>
              <a:gd name="connsiteX3" fmla="*/ 2768600 w 2768600"/>
              <a:gd name="connsiteY3" fmla="*/ 0 h 8089900"/>
              <a:gd name="connsiteX4" fmla="*/ 2768600 w 2768600"/>
              <a:gd name="connsiteY4" fmla="*/ 8089900 h 8089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768600" h="8089900">
                <a:moveTo>
                  <a:pt x="2768600" y="8089900"/>
                </a:moveTo>
                <a:lnTo>
                  <a:pt x="0" y="80899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808990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4052888" y="1518069"/>
            <a:ext cx="1039368" cy="591718"/>
          </a:xfrm>
          <a:custGeom>
            <a:avLst/>
            <a:gdLst>
              <a:gd name="connsiteX0" fmla="*/ 2771647 w 2771647"/>
              <a:gd name="connsiteY0" fmla="*/ 1577915 h 1577915"/>
              <a:gd name="connsiteX1" fmla="*/ 2768600 w 2771647"/>
              <a:gd name="connsiteY1" fmla="*/ 819572 h 1577915"/>
              <a:gd name="connsiteX2" fmla="*/ 2419261 w 2771647"/>
              <a:gd name="connsiteY2" fmla="*/ 473015 h 1577915"/>
              <a:gd name="connsiteX3" fmla="*/ 2381453 w 2771647"/>
              <a:gd name="connsiteY3" fmla="*/ 473015 h 1577915"/>
              <a:gd name="connsiteX4" fmla="*/ 2034273 w 2771647"/>
              <a:gd name="connsiteY4" fmla="*/ 168215 h 1577915"/>
              <a:gd name="connsiteX5" fmla="*/ 1851834 w 2771647"/>
              <a:gd name="connsiteY5" fmla="*/ 168215 h 1577915"/>
              <a:gd name="connsiteX6" fmla="*/ 1530316 w 2771647"/>
              <a:gd name="connsiteY6" fmla="*/ 106131 h 1577915"/>
              <a:gd name="connsiteX7" fmla="*/ 1384300 w 2771647"/>
              <a:gd name="connsiteY7" fmla="*/ 0 h 1577915"/>
              <a:gd name="connsiteX8" fmla="*/ 1238628 w 2771647"/>
              <a:gd name="connsiteY8" fmla="*/ 106131 h 1577915"/>
              <a:gd name="connsiteX9" fmla="*/ 925783 w 2771647"/>
              <a:gd name="connsiteY9" fmla="*/ 168215 h 1577915"/>
              <a:gd name="connsiteX10" fmla="*/ 734329 w 2771647"/>
              <a:gd name="connsiteY10" fmla="*/ 168215 h 1577915"/>
              <a:gd name="connsiteX11" fmla="*/ 387146 w 2771647"/>
              <a:gd name="connsiteY11" fmla="*/ 473015 h 1577915"/>
              <a:gd name="connsiteX12" fmla="*/ 349341 w 2771647"/>
              <a:gd name="connsiteY12" fmla="*/ 473015 h 1577915"/>
              <a:gd name="connsiteX13" fmla="*/ 0 w 2771647"/>
              <a:gd name="connsiteY13" fmla="*/ 819572 h 1577915"/>
              <a:gd name="connsiteX14" fmla="*/ 0 w 2771647"/>
              <a:gd name="connsiteY14" fmla="*/ 1577915 h 1577915"/>
              <a:gd name="connsiteX15" fmla="*/ 2771647 w 2771647"/>
              <a:gd name="connsiteY15" fmla="*/ 1577915 h 15779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2771647" h="1577915">
                <a:moveTo>
                  <a:pt x="2771647" y="1577915"/>
                </a:moveTo>
                <a:lnTo>
                  <a:pt x="2768600" y="819572"/>
                </a:lnTo>
                <a:cubicBezTo>
                  <a:pt x="2768600" y="624841"/>
                  <a:pt x="2613990" y="473015"/>
                  <a:pt x="2419261" y="473015"/>
                </a:cubicBezTo>
                <a:lnTo>
                  <a:pt x="2381453" y="473015"/>
                </a:lnTo>
                <a:cubicBezTo>
                  <a:pt x="2355405" y="303978"/>
                  <a:pt x="2210587" y="168215"/>
                  <a:pt x="2034273" y="168215"/>
                </a:cubicBezTo>
                <a:lnTo>
                  <a:pt x="1851834" y="168215"/>
                </a:lnTo>
                <a:cubicBezTo>
                  <a:pt x="1734292" y="162246"/>
                  <a:pt x="1620618" y="142308"/>
                  <a:pt x="1530316" y="106131"/>
                </a:cubicBezTo>
                <a:cubicBezTo>
                  <a:pt x="1454687" y="75830"/>
                  <a:pt x="1407142" y="38856"/>
                  <a:pt x="1384300" y="0"/>
                </a:cubicBezTo>
                <a:cubicBezTo>
                  <a:pt x="1361414" y="38793"/>
                  <a:pt x="1314149" y="75874"/>
                  <a:pt x="1238628" y="106131"/>
                </a:cubicBezTo>
                <a:cubicBezTo>
                  <a:pt x="1150543" y="141423"/>
                  <a:pt x="1040250" y="161592"/>
                  <a:pt x="925783" y="168215"/>
                </a:cubicBezTo>
                <a:lnTo>
                  <a:pt x="734329" y="168215"/>
                </a:lnTo>
                <a:cubicBezTo>
                  <a:pt x="558004" y="168216"/>
                  <a:pt x="413189" y="303980"/>
                  <a:pt x="387146" y="473015"/>
                </a:cubicBezTo>
                <a:lnTo>
                  <a:pt x="349341" y="473015"/>
                </a:lnTo>
                <a:cubicBezTo>
                  <a:pt x="154612" y="473015"/>
                  <a:pt x="1" y="624841"/>
                  <a:pt x="0" y="819572"/>
                </a:cubicBezTo>
                <a:lnTo>
                  <a:pt x="0" y="1577915"/>
                </a:lnTo>
                <a:lnTo>
                  <a:pt x="2771647" y="1577915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9088" y="1604963"/>
            <a:ext cx="885825" cy="419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343400" y="2393292"/>
            <a:ext cx="512961" cy="2466701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4688"/>
              </a:lnSpc>
            </a:pPr>
            <a:r>
              <a:rPr lang="en-US" altLang="zh-CN" sz="4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谢</a:t>
            </a:r>
          </a:p>
          <a:p>
            <a:pPr>
              <a:lnSpc>
                <a:spcPts val="4838"/>
              </a:lnSpc>
            </a:pPr>
            <a:r>
              <a:rPr lang="en-US" altLang="zh-CN" sz="4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谢</a:t>
            </a:r>
          </a:p>
          <a:p>
            <a:pPr>
              <a:lnSpc>
                <a:spcPts val="4838"/>
              </a:lnSpc>
            </a:pPr>
            <a:r>
              <a:rPr lang="en-US" altLang="zh-CN" sz="40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⼤</a:t>
            </a:r>
            <a:endParaRPr lang="en-US" altLang="zh-CN" sz="40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  <a:p>
            <a:pPr>
              <a:lnSpc>
                <a:spcPts val="4838"/>
              </a:lnSpc>
            </a:pPr>
            <a:r>
              <a:rPr lang="en-US" altLang="zh-CN" sz="4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家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://x.jiagle.com/uploadfile/all/image/20140621/20140621022118_57564.jpg"/>
          <p:cNvPicPr>
            <a:picLocks noChangeAspect="1" noChangeArrowheads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6825" b="39058"/>
          <a:stretch/>
        </p:blipFill>
        <p:spPr bwMode="auto">
          <a:xfrm>
            <a:off x="909273" y="1376363"/>
            <a:ext cx="7420340" cy="2909887"/>
          </a:xfrm>
          <a:prstGeom prst="rect">
            <a:avLst/>
          </a:prstGeom>
          <a:noFill/>
        </p:spPr>
      </p:pic>
      <p:sp>
        <p:nvSpPr>
          <p:cNvPr id="16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20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1190625" y="1333500"/>
            <a:ext cx="419100" cy="557213"/>
          </a:xfrm>
          <a:custGeom>
            <a:avLst/>
            <a:gdLst>
              <a:gd name="connsiteX0" fmla="*/ 0 w 1117600"/>
              <a:gd name="connsiteY0" fmla="*/ 0 h 1485900"/>
              <a:gd name="connsiteX1" fmla="*/ 1117600 w 1117600"/>
              <a:gd name="connsiteY1" fmla="*/ 0 h 1485900"/>
              <a:gd name="connsiteX2" fmla="*/ 1117600 w 1117600"/>
              <a:gd name="connsiteY2" fmla="*/ 1485900 h 1485900"/>
              <a:gd name="connsiteX3" fmla="*/ 0 w 1117600"/>
              <a:gd name="connsiteY3" fmla="*/ 1485900 h 1485900"/>
              <a:gd name="connsiteX4" fmla="*/ 0 w 1117600"/>
              <a:gd name="connsiteY4" fmla="*/ 0 h 1485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17600" h="1485900">
                <a:moveTo>
                  <a:pt x="0" y="0"/>
                </a:moveTo>
                <a:lnTo>
                  <a:pt x="1117600" y="0"/>
                </a:lnTo>
                <a:lnTo>
                  <a:pt x="1117600" y="1485900"/>
                </a:lnTo>
                <a:lnTo>
                  <a:pt x="0" y="14859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1190625" y="1890713"/>
            <a:ext cx="419100" cy="237824"/>
          </a:xfrm>
          <a:custGeom>
            <a:avLst/>
            <a:gdLst>
              <a:gd name="connsiteX0" fmla="*/ 1657 w 1117600"/>
              <a:gd name="connsiteY0" fmla="*/ 0 h 634198"/>
              <a:gd name="connsiteX1" fmla="*/ 0 w 1117600"/>
              <a:gd name="connsiteY1" fmla="*/ 303910 h 634198"/>
              <a:gd name="connsiteX2" fmla="*/ 143667 w 1117600"/>
              <a:gd name="connsiteY2" fmla="*/ 444500 h 634198"/>
              <a:gd name="connsiteX3" fmla="*/ 158903 w 1117600"/>
              <a:gd name="connsiteY3" fmla="*/ 444500 h 634198"/>
              <a:gd name="connsiteX4" fmla="*/ 298817 w 1117600"/>
              <a:gd name="connsiteY4" fmla="*/ 571500 h 634198"/>
              <a:gd name="connsiteX5" fmla="*/ 372338 w 1117600"/>
              <a:gd name="connsiteY5" fmla="*/ 571500 h 634198"/>
              <a:gd name="connsiteX6" fmla="*/ 501910 w 1117600"/>
              <a:gd name="connsiteY6" fmla="*/ 591427 h 634198"/>
              <a:gd name="connsiteX7" fmla="*/ 560754 w 1117600"/>
              <a:gd name="connsiteY7" fmla="*/ 634198 h 634198"/>
              <a:gd name="connsiteX8" fmla="*/ 619460 w 1117600"/>
              <a:gd name="connsiteY8" fmla="*/ 591427 h 634198"/>
              <a:gd name="connsiteX9" fmla="*/ 745537 w 1117600"/>
              <a:gd name="connsiteY9" fmla="*/ 571500 h 634198"/>
              <a:gd name="connsiteX10" fmla="*/ 822692 w 1117600"/>
              <a:gd name="connsiteY10" fmla="*/ 571500 h 634198"/>
              <a:gd name="connsiteX11" fmla="*/ 962606 w 1117600"/>
              <a:gd name="connsiteY11" fmla="*/ 444500 h 634198"/>
              <a:gd name="connsiteX12" fmla="*/ 977841 w 1117600"/>
              <a:gd name="connsiteY12" fmla="*/ 444500 h 634198"/>
              <a:gd name="connsiteX13" fmla="*/ 1117600 w 1117600"/>
              <a:gd name="connsiteY13" fmla="*/ 303910 h 634198"/>
              <a:gd name="connsiteX14" fmla="*/ 1117600 w 1117600"/>
              <a:gd name="connsiteY14" fmla="*/ 0 h 634198"/>
              <a:gd name="connsiteX15" fmla="*/ 1657 w 1117600"/>
              <a:gd name="connsiteY15" fmla="*/ 0 h 6341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117600" h="634198">
                <a:moveTo>
                  <a:pt x="1657" y="0"/>
                </a:moveTo>
                <a:lnTo>
                  <a:pt x="0" y="303910"/>
                </a:lnTo>
                <a:cubicBezTo>
                  <a:pt x="0" y="382388"/>
                  <a:pt x="65190" y="444500"/>
                  <a:pt x="143667" y="444500"/>
                </a:cubicBezTo>
                <a:lnTo>
                  <a:pt x="158903" y="444500"/>
                </a:lnTo>
                <a:cubicBezTo>
                  <a:pt x="169397" y="512621"/>
                  <a:pt x="227759" y="571500"/>
                  <a:pt x="298817" y="571500"/>
                </a:cubicBezTo>
                <a:lnTo>
                  <a:pt x="372338" y="571500"/>
                </a:lnTo>
                <a:cubicBezTo>
                  <a:pt x="419708" y="573905"/>
                  <a:pt x="465518" y="576848"/>
                  <a:pt x="501910" y="591427"/>
                </a:cubicBezTo>
                <a:cubicBezTo>
                  <a:pt x="532389" y="603638"/>
                  <a:pt x="551549" y="618539"/>
                  <a:pt x="560754" y="634198"/>
                </a:cubicBezTo>
                <a:cubicBezTo>
                  <a:pt x="569977" y="618564"/>
                  <a:pt x="589026" y="603620"/>
                  <a:pt x="619460" y="591427"/>
                </a:cubicBezTo>
                <a:cubicBezTo>
                  <a:pt x="654958" y="577204"/>
                  <a:pt x="699406" y="574169"/>
                  <a:pt x="745537" y="571500"/>
                </a:cubicBezTo>
                <a:lnTo>
                  <a:pt x="822692" y="571500"/>
                </a:lnTo>
                <a:cubicBezTo>
                  <a:pt x="893751" y="571500"/>
                  <a:pt x="952111" y="512620"/>
                  <a:pt x="962606" y="444500"/>
                </a:cubicBezTo>
                <a:lnTo>
                  <a:pt x="977841" y="444500"/>
                </a:lnTo>
                <a:cubicBezTo>
                  <a:pt x="1056318" y="444500"/>
                  <a:pt x="1117600" y="382388"/>
                  <a:pt x="1117600" y="303910"/>
                </a:cubicBezTo>
                <a:lnTo>
                  <a:pt x="1117600" y="0"/>
                </a:lnTo>
                <a:lnTo>
                  <a:pt x="1657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5863" y="1281113"/>
            <a:ext cx="428625" cy="5715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257300" y="1543050"/>
            <a:ext cx="282129" cy="15837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思考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3886200" y="1543050"/>
            <a:ext cx="589905" cy="1761380"/>
          </a:xfrm>
          <a:prstGeom prst="rect">
            <a:avLst/>
          </a:prstGeom>
          <a:noFill/>
        </p:spPr>
        <p:txBody>
          <a:bodyPr vert="eaVert" wrap="none" lIns="0" tIns="0" rIns="0" bIns="17145" rtlCol="0">
            <a:spAutoFit/>
          </a:bodyPr>
          <a:lstStyle/>
          <a:p>
            <a:pPr defTabSz="1625559">
              <a:lnSpc>
                <a:spcPts val="225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梦想</a:t>
            </a:r>
            <a:r>
              <a:rPr lang="zh-CN" altLang="en-US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的路上，</a:t>
            </a:r>
            <a:endParaRPr lang="en-US" altLang="zh-CN" sz="16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625559">
              <a:lnSpc>
                <a:spcPts val="225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我们</a:t>
            </a:r>
            <a:r>
              <a:rPr lang="zh-CN" altLang="en-US" sz="1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风雨同舟</a:t>
            </a:r>
            <a:endParaRPr lang="en-US" altLang="zh-CN" sz="16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http://u.thsi.cn/fileupload/data/Input/2012/08/13/373902336cd6dffd8632cee4bd7e5b86.jpg"/>
          <p:cNvPicPr>
            <a:picLocks noChangeAspect="1" noChangeArrowheads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4704" b="24095"/>
          <a:stretch/>
        </p:blipFill>
        <p:spPr bwMode="auto">
          <a:xfrm>
            <a:off x="909273" y="1376364"/>
            <a:ext cx="7420340" cy="2909885"/>
          </a:xfrm>
          <a:prstGeom prst="rect">
            <a:avLst/>
          </a:prstGeom>
          <a:noFill/>
        </p:spPr>
      </p:pic>
      <p:sp>
        <p:nvSpPr>
          <p:cNvPr id="16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20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1190625" y="1333500"/>
            <a:ext cx="419100" cy="557213"/>
          </a:xfrm>
          <a:custGeom>
            <a:avLst/>
            <a:gdLst>
              <a:gd name="connsiteX0" fmla="*/ 0 w 1117600"/>
              <a:gd name="connsiteY0" fmla="*/ 0 h 1485900"/>
              <a:gd name="connsiteX1" fmla="*/ 1117600 w 1117600"/>
              <a:gd name="connsiteY1" fmla="*/ 0 h 1485900"/>
              <a:gd name="connsiteX2" fmla="*/ 1117600 w 1117600"/>
              <a:gd name="connsiteY2" fmla="*/ 1485900 h 1485900"/>
              <a:gd name="connsiteX3" fmla="*/ 0 w 1117600"/>
              <a:gd name="connsiteY3" fmla="*/ 1485900 h 1485900"/>
              <a:gd name="connsiteX4" fmla="*/ 0 w 1117600"/>
              <a:gd name="connsiteY4" fmla="*/ 0 h 1485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17600" h="1485900">
                <a:moveTo>
                  <a:pt x="0" y="0"/>
                </a:moveTo>
                <a:lnTo>
                  <a:pt x="1117600" y="0"/>
                </a:lnTo>
                <a:lnTo>
                  <a:pt x="1117600" y="1485900"/>
                </a:lnTo>
                <a:lnTo>
                  <a:pt x="0" y="14859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1190625" y="1890713"/>
            <a:ext cx="419100" cy="237824"/>
          </a:xfrm>
          <a:custGeom>
            <a:avLst/>
            <a:gdLst>
              <a:gd name="connsiteX0" fmla="*/ 1657 w 1117600"/>
              <a:gd name="connsiteY0" fmla="*/ 0 h 634198"/>
              <a:gd name="connsiteX1" fmla="*/ 0 w 1117600"/>
              <a:gd name="connsiteY1" fmla="*/ 303910 h 634198"/>
              <a:gd name="connsiteX2" fmla="*/ 143667 w 1117600"/>
              <a:gd name="connsiteY2" fmla="*/ 444500 h 634198"/>
              <a:gd name="connsiteX3" fmla="*/ 158903 w 1117600"/>
              <a:gd name="connsiteY3" fmla="*/ 444500 h 634198"/>
              <a:gd name="connsiteX4" fmla="*/ 298817 w 1117600"/>
              <a:gd name="connsiteY4" fmla="*/ 571500 h 634198"/>
              <a:gd name="connsiteX5" fmla="*/ 372338 w 1117600"/>
              <a:gd name="connsiteY5" fmla="*/ 571500 h 634198"/>
              <a:gd name="connsiteX6" fmla="*/ 501910 w 1117600"/>
              <a:gd name="connsiteY6" fmla="*/ 591427 h 634198"/>
              <a:gd name="connsiteX7" fmla="*/ 560754 w 1117600"/>
              <a:gd name="connsiteY7" fmla="*/ 634198 h 634198"/>
              <a:gd name="connsiteX8" fmla="*/ 619460 w 1117600"/>
              <a:gd name="connsiteY8" fmla="*/ 591427 h 634198"/>
              <a:gd name="connsiteX9" fmla="*/ 745537 w 1117600"/>
              <a:gd name="connsiteY9" fmla="*/ 571500 h 634198"/>
              <a:gd name="connsiteX10" fmla="*/ 822692 w 1117600"/>
              <a:gd name="connsiteY10" fmla="*/ 571500 h 634198"/>
              <a:gd name="connsiteX11" fmla="*/ 962606 w 1117600"/>
              <a:gd name="connsiteY11" fmla="*/ 444500 h 634198"/>
              <a:gd name="connsiteX12" fmla="*/ 977841 w 1117600"/>
              <a:gd name="connsiteY12" fmla="*/ 444500 h 634198"/>
              <a:gd name="connsiteX13" fmla="*/ 1117600 w 1117600"/>
              <a:gd name="connsiteY13" fmla="*/ 303910 h 634198"/>
              <a:gd name="connsiteX14" fmla="*/ 1117600 w 1117600"/>
              <a:gd name="connsiteY14" fmla="*/ 0 h 634198"/>
              <a:gd name="connsiteX15" fmla="*/ 1657 w 1117600"/>
              <a:gd name="connsiteY15" fmla="*/ 0 h 6341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117600" h="634198">
                <a:moveTo>
                  <a:pt x="1657" y="0"/>
                </a:moveTo>
                <a:lnTo>
                  <a:pt x="0" y="303910"/>
                </a:lnTo>
                <a:cubicBezTo>
                  <a:pt x="0" y="382388"/>
                  <a:pt x="65190" y="444500"/>
                  <a:pt x="143667" y="444500"/>
                </a:cubicBezTo>
                <a:lnTo>
                  <a:pt x="158903" y="444500"/>
                </a:lnTo>
                <a:cubicBezTo>
                  <a:pt x="169397" y="512621"/>
                  <a:pt x="227759" y="571500"/>
                  <a:pt x="298817" y="571500"/>
                </a:cubicBezTo>
                <a:lnTo>
                  <a:pt x="372338" y="571500"/>
                </a:lnTo>
                <a:cubicBezTo>
                  <a:pt x="419708" y="573905"/>
                  <a:pt x="465518" y="576848"/>
                  <a:pt x="501910" y="591427"/>
                </a:cubicBezTo>
                <a:cubicBezTo>
                  <a:pt x="532389" y="603638"/>
                  <a:pt x="551549" y="618539"/>
                  <a:pt x="560754" y="634198"/>
                </a:cubicBezTo>
                <a:cubicBezTo>
                  <a:pt x="569977" y="618564"/>
                  <a:pt x="589026" y="603620"/>
                  <a:pt x="619460" y="591427"/>
                </a:cubicBezTo>
                <a:cubicBezTo>
                  <a:pt x="654958" y="577204"/>
                  <a:pt x="699406" y="574169"/>
                  <a:pt x="745537" y="571500"/>
                </a:cubicBezTo>
                <a:lnTo>
                  <a:pt x="822692" y="571500"/>
                </a:lnTo>
                <a:cubicBezTo>
                  <a:pt x="893751" y="571500"/>
                  <a:pt x="952111" y="512620"/>
                  <a:pt x="962606" y="444500"/>
                </a:cubicBezTo>
                <a:lnTo>
                  <a:pt x="977841" y="444500"/>
                </a:lnTo>
                <a:cubicBezTo>
                  <a:pt x="1056318" y="444500"/>
                  <a:pt x="1117600" y="382388"/>
                  <a:pt x="1117600" y="303910"/>
                </a:cubicBezTo>
                <a:lnTo>
                  <a:pt x="1117600" y="0"/>
                </a:lnTo>
                <a:lnTo>
                  <a:pt x="1657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5863" y="1281113"/>
            <a:ext cx="428625" cy="5715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257300" y="1543050"/>
            <a:ext cx="282129" cy="15837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思考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3505200" y="1707777"/>
            <a:ext cx="589905" cy="1761380"/>
          </a:xfrm>
          <a:prstGeom prst="rect">
            <a:avLst/>
          </a:prstGeom>
          <a:noFill/>
        </p:spPr>
        <p:txBody>
          <a:bodyPr vert="eaVert" wrap="none" lIns="0" tIns="0" rIns="0" bIns="17145" rtlCol="0">
            <a:spAutoFit/>
          </a:bodyPr>
          <a:lstStyle/>
          <a:p>
            <a:pPr defTabSz="1625559">
              <a:lnSpc>
                <a:spcPts val="225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梦想</a:t>
            </a:r>
            <a:r>
              <a:rPr lang="zh-CN" altLang="en-US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的路上，</a:t>
            </a:r>
            <a:endParaRPr lang="en-US" altLang="zh-CN" sz="16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625559">
              <a:lnSpc>
                <a:spcPts val="225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我们</a:t>
            </a:r>
            <a:r>
              <a:rPr lang="zh-CN" altLang="en-US" sz="1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继往开来</a:t>
            </a:r>
            <a:endParaRPr lang="en-US" altLang="zh-CN" sz="16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1704" y="1066800"/>
            <a:ext cx="1538883" cy="44050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3263"/>
              </a:lnSpc>
            </a:pPr>
            <a:r>
              <a:rPr lang="en-US" altLang="zh-CN" sz="3000" dirty="0" err="1" smtClean="0">
                <a:solidFill>
                  <a:srgbClr val="C8250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主题思路</a:t>
            </a:r>
            <a:endParaRPr lang="en-US" altLang="zh-CN" sz="3000" dirty="0">
              <a:solidFill>
                <a:srgbClr val="C8250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9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86000" y="1948503"/>
            <a:ext cx="563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酒店哥哥人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始终如一坚持的打造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全球化互联网企业成为中国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B2B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领袖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品牌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信念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charset="0"/>
              <a:sym typeface="微软雅黑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charset="0"/>
              <a:sym typeface="微软雅黑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在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感受欢乐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气氛的同时，表达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与酒店哥哥共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发展、同命运的情感，并通过此次活动，呼吁更多的人加入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到酒店哥哥的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团队中，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charset="0"/>
              <a:sym typeface="微软雅黑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charset="0"/>
              <a:sym typeface="微软雅黑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zh-CN" altLang="en-US" sz="1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选择酒店哥哥，</a:t>
            </a:r>
            <a:r>
              <a:rPr lang="zh-CN" altLang="en-US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成就梦想！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5"/>
          <p:cNvSpPr>
            <a:spLocks noChangeArrowheads="1"/>
          </p:cNvSpPr>
          <p:nvPr/>
        </p:nvSpPr>
        <p:spPr bwMode="auto">
          <a:xfrm>
            <a:off x="3923757" y="1573792"/>
            <a:ext cx="1364470" cy="40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7" tIns="45719" rIns="91437" bIns="45719">
            <a:spAutoFit/>
          </a:bodyPr>
          <a:lstStyle/>
          <a:p>
            <a:r>
              <a:rPr lang="zh-CN" altLang="en-US" sz="2000" dirty="0" smtClean="0">
                <a:solidFill>
                  <a:srgbClr val="00206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活动主题 </a:t>
            </a:r>
          </a:p>
        </p:txBody>
      </p:sp>
      <p:sp>
        <p:nvSpPr>
          <p:cNvPr id="8" name="矩形 7"/>
          <p:cNvSpPr/>
          <p:nvPr/>
        </p:nvSpPr>
        <p:spPr>
          <a:xfrm>
            <a:off x="2667000" y="1989998"/>
            <a:ext cx="387798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dirty="0" smtClean="0">
                <a:solidFill>
                  <a:srgbClr val="002060"/>
                </a:solidFill>
                <a:latin typeface="方正尚酷简体" pitchFamily="65" charset="-122"/>
                <a:ea typeface="方正尚酷简体" pitchFamily="65" charset="-122"/>
              </a:rPr>
              <a:t>传承梦想</a:t>
            </a:r>
          </a:p>
          <a:p>
            <a:endParaRPr lang="zh-CN" altLang="en-US" sz="7200" dirty="0">
              <a:solidFill>
                <a:srgbClr val="002060"/>
              </a:solidFill>
              <a:latin typeface="方正尚酷简体" pitchFamily="65" charset="-122"/>
              <a:ea typeface="方正尚酷简体" pitchFamily="65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11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2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241006" y="521494"/>
            <a:ext cx="666750" cy="4100513"/>
          </a:xfrm>
          <a:custGeom>
            <a:avLst/>
            <a:gdLst>
              <a:gd name="connsiteX0" fmla="*/ 310753 w 1778000"/>
              <a:gd name="connsiteY0" fmla="*/ 0 h 10934700"/>
              <a:gd name="connsiteX1" fmla="*/ 217883 w 1778000"/>
              <a:gd name="connsiteY1" fmla="*/ 229393 h 10934700"/>
              <a:gd name="connsiteX2" fmla="*/ 0 w 1778000"/>
              <a:gd name="connsiteY2" fmla="*/ 322262 h 10934700"/>
              <a:gd name="connsiteX3" fmla="*/ 0 w 1778000"/>
              <a:gd name="connsiteY3" fmla="*/ 10612437 h 10934700"/>
              <a:gd name="connsiteX4" fmla="*/ 217883 w 1778000"/>
              <a:gd name="connsiteY4" fmla="*/ 10705306 h 10934700"/>
              <a:gd name="connsiteX5" fmla="*/ 310753 w 1778000"/>
              <a:gd name="connsiteY5" fmla="*/ 10934700 h 10934700"/>
              <a:gd name="connsiteX6" fmla="*/ 1454543 w 1778000"/>
              <a:gd name="connsiteY6" fmla="*/ 10934700 h 10934700"/>
              <a:gd name="connsiteX7" fmla="*/ 1547418 w 1778000"/>
              <a:gd name="connsiteY7" fmla="*/ 10705306 h 10934700"/>
              <a:gd name="connsiteX8" fmla="*/ 1778000 w 1778000"/>
              <a:gd name="connsiteY8" fmla="*/ 10612437 h 10934700"/>
              <a:gd name="connsiteX9" fmla="*/ 1778000 w 1778000"/>
              <a:gd name="connsiteY9" fmla="*/ 322262 h 10934700"/>
              <a:gd name="connsiteX10" fmla="*/ 1547418 w 1778000"/>
              <a:gd name="connsiteY10" fmla="*/ 229393 h 10934700"/>
              <a:gd name="connsiteX11" fmla="*/ 1454543 w 1778000"/>
              <a:gd name="connsiteY11" fmla="*/ 0 h 10934700"/>
              <a:gd name="connsiteX12" fmla="*/ 310753 w 1778000"/>
              <a:gd name="connsiteY12" fmla="*/ 0 h 10934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778000" h="10934700">
                <a:moveTo>
                  <a:pt x="310753" y="0"/>
                </a:moveTo>
                <a:cubicBezTo>
                  <a:pt x="310752" y="86080"/>
                  <a:pt x="279879" y="167397"/>
                  <a:pt x="217883" y="229393"/>
                </a:cubicBezTo>
                <a:cubicBezTo>
                  <a:pt x="155888" y="291390"/>
                  <a:pt x="81217" y="322262"/>
                  <a:pt x="0" y="322262"/>
                </a:cubicBezTo>
                <a:lnTo>
                  <a:pt x="0" y="10612437"/>
                </a:lnTo>
                <a:cubicBezTo>
                  <a:pt x="81255" y="10612435"/>
                  <a:pt x="155888" y="10643311"/>
                  <a:pt x="217883" y="10705306"/>
                </a:cubicBezTo>
                <a:cubicBezTo>
                  <a:pt x="279879" y="10767300"/>
                  <a:pt x="310753" y="10853381"/>
                  <a:pt x="310753" y="10934700"/>
                </a:cubicBezTo>
                <a:lnTo>
                  <a:pt x="1454543" y="10934700"/>
                </a:lnTo>
                <a:cubicBezTo>
                  <a:pt x="1454543" y="10853381"/>
                  <a:pt x="1485417" y="10767302"/>
                  <a:pt x="1547418" y="10705306"/>
                </a:cubicBezTo>
                <a:cubicBezTo>
                  <a:pt x="1609407" y="10643311"/>
                  <a:pt x="1696746" y="10612437"/>
                  <a:pt x="1778000" y="10612437"/>
                </a:cubicBezTo>
                <a:lnTo>
                  <a:pt x="1778000" y="322262"/>
                </a:lnTo>
                <a:cubicBezTo>
                  <a:pt x="1696910" y="322162"/>
                  <a:pt x="1609305" y="291288"/>
                  <a:pt x="1547418" y="229393"/>
                </a:cubicBezTo>
                <a:cubicBezTo>
                  <a:pt x="1485417" y="167397"/>
                  <a:pt x="1454543" y="81318"/>
                  <a:pt x="1454543" y="0"/>
                </a:cubicBezTo>
                <a:lnTo>
                  <a:pt x="310753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4233862" y="514350"/>
            <a:ext cx="681038" cy="4114800"/>
          </a:xfrm>
          <a:custGeom>
            <a:avLst/>
            <a:gdLst>
              <a:gd name="connsiteX0" fmla="*/ 329803 w 1816100"/>
              <a:gd name="connsiteY0" fmla="*/ 19050 h 10972800"/>
              <a:gd name="connsiteX1" fmla="*/ 236934 w 1816100"/>
              <a:gd name="connsiteY1" fmla="*/ 248443 h 10972800"/>
              <a:gd name="connsiteX2" fmla="*/ 19050 w 1816100"/>
              <a:gd name="connsiteY2" fmla="*/ 341312 h 10972800"/>
              <a:gd name="connsiteX3" fmla="*/ 19050 w 1816100"/>
              <a:gd name="connsiteY3" fmla="*/ 10631487 h 10972800"/>
              <a:gd name="connsiteX4" fmla="*/ 236934 w 1816100"/>
              <a:gd name="connsiteY4" fmla="*/ 10724356 h 10972800"/>
              <a:gd name="connsiteX5" fmla="*/ 329803 w 1816100"/>
              <a:gd name="connsiteY5" fmla="*/ 10953750 h 10972800"/>
              <a:gd name="connsiteX6" fmla="*/ 1473596 w 1816100"/>
              <a:gd name="connsiteY6" fmla="*/ 10953750 h 10972800"/>
              <a:gd name="connsiteX7" fmla="*/ 1566466 w 1816100"/>
              <a:gd name="connsiteY7" fmla="*/ 10724356 h 10972800"/>
              <a:gd name="connsiteX8" fmla="*/ 1797050 w 1816100"/>
              <a:gd name="connsiteY8" fmla="*/ 10631487 h 10972800"/>
              <a:gd name="connsiteX9" fmla="*/ 1797050 w 1816100"/>
              <a:gd name="connsiteY9" fmla="*/ 341312 h 10972800"/>
              <a:gd name="connsiteX10" fmla="*/ 1566466 w 1816100"/>
              <a:gd name="connsiteY10" fmla="*/ 248443 h 10972800"/>
              <a:gd name="connsiteX11" fmla="*/ 1473596 w 1816100"/>
              <a:gd name="connsiteY11" fmla="*/ 19050 h 10972800"/>
              <a:gd name="connsiteX12" fmla="*/ 329803 w 1816100"/>
              <a:gd name="connsiteY12" fmla="*/ 19050 h 10972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816100" h="10972800">
                <a:moveTo>
                  <a:pt x="329803" y="19050"/>
                </a:moveTo>
                <a:cubicBezTo>
                  <a:pt x="329803" y="105130"/>
                  <a:pt x="298929" y="186447"/>
                  <a:pt x="236934" y="248443"/>
                </a:cubicBezTo>
                <a:cubicBezTo>
                  <a:pt x="174938" y="310439"/>
                  <a:pt x="100268" y="341312"/>
                  <a:pt x="19050" y="341312"/>
                </a:cubicBezTo>
                <a:lnTo>
                  <a:pt x="19050" y="10631487"/>
                </a:lnTo>
                <a:cubicBezTo>
                  <a:pt x="100305" y="10631485"/>
                  <a:pt x="174938" y="10662361"/>
                  <a:pt x="236934" y="10724356"/>
                </a:cubicBezTo>
                <a:cubicBezTo>
                  <a:pt x="298929" y="10786350"/>
                  <a:pt x="329803" y="10872431"/>
                  <a:pt x="329803" y="10953750"/>
                </a:cubicBezTo>
                <a:lnTo>
                  <a:pt x="1473596" y="10953750"/>
                </a:lnTo>
                <a:cubicBezTo>
                  <a:pt x="1473597" y="10872431"/>
                  <a:pt x="1504470" y="10786352"/>
                  <a:pt x="1566466" y="10724356"/>
                </a:cubicBezTo>
                <a:cubicBezTo>
                  <a:pt x="1628461" y="10662361"/>
                  <a:pt x="1715796" y="10631487"/>
                  <a:pt x="1797050" y="10631487"/>
                </a:cubicBezTo>
                <a:lnTo>
                  <a:pt x="1797050" y="341312"/>
                </a:lnTo>
                <a:cubicBezTo>
                  <a:pt x="1715963" y="341212"/>
                  <a:pt x="1628361" y="310339"/>
                  <a:pt x="1566466" y="248443"/>
                </a:cubicBezTo>
                <a:cubicBezTo>
                  <a:pt x="1504470" y="186447"/>
                  <a:pt x="1473596" y="100367"/>
                  <a:pt x="1473596" y="19050"/>
                </a:cubicBezTo>
                <a:lnTo>
                  <a:pt x="329803" y="19050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4271962" y="557212"/>
            <a:ext cx="604838" cy="4033838"/>
          </a:xfrm>
          <a:custGeom>
            <a:avLst/>
            <a:gdLst>
              <a:gd name="connsiteX0" fmla="*/ 309959 w 1612900"/>
              <a:gd name="connsiteY0" fmla="*/ 12700 h 10756900"/>
              <a:gd name="connsiteX1" fmla="*/ 218281 w 1612900"/>
              <a:gd name="connsiteY1" fmla="*/ 218281 h 10756900"/>
              <a:gd name="connsiteX2" fmla="*/ 12700 w 1612900"/>
              <a:gd name="connsiteY2" fmla="*/ 309959 h 10756900"/>
              <a:gd name="connsiteX3" fmla="*/ 12700 w 1612900"/>
              <a:gd name="connsiteY3" fmla="*/ 10434241 h 10756900"/>
              <a:gd name="connsiteX4" fmla="*/ 218281 w 1612900"/>
              <a:gd name="connsiteY4" fmla="*/ 10525918 h 10756900"/>
              <a:gd name="connsiteX5" fmla="*/ 309959 w 1612900"/>
              <a:gd name="connsiteY5" fmla="*/ 10744200 h 10756900"/>
              <a:gd name="connsiteX6" fmla="*/ 1290241 w 1612900"/>
              <a:gd name="connsiteY6" fmla="*/ 10744200 h 10756900"/>
              <a:gd name="connsiteX7" fmla="*/ 1381918 w 1612900"/>
              <a:gd name="connsiteY7" fmla="*/ 10525918 h 10756900"/>
              <a:gd name="connsiteX8" fmla="*/ 1600200 w 1612900"/>
              <a:gd name="connsiteY8" fmla="*/ 10434241 h 10756900"/>
              <a:gd name="connsiteX9" fmla="*/ 1600200 w 1612900"/>
              <a:gd name="connsiteY9" fmla="*/ 309959 h 10756900"/>
              <a:gd name="connsiteX10" fmla="*/ 1381918 w 1612900"/>
              <a:gd name="connsiteY10" fmla="*/ 218281 h 10756900"/>
              <a:gd name="connsiteX11" fmla="*/ 1290241 w 1612900"/>
              <a:gd name="connsiteY11" fmla="*/ 12700 h 10756900"/>
              <a:gd name="connsiteX12" fmla="*/ 309959 w 1612900"/>
              <a:gd name="connsiteY12" fmla="*/ 12700 h 10756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612900" h="10756900">
                <a:moveTo>
                  <a:pt x="309959" y="12700"/>
                </a:moveTo>
                <a:cubicBezTo>
                  <a:pt x="306886" y="83364"/>
                  <a:pt x="277034" y="159527"/>
                  <a:pt x="218281" y="218281"/>
                </a:cubicBezTo>
                <a:cubicBezTo>
                  <a:pt x="159528" y="277034"/>
                  <a:pt x="89714" y="306886"/>
                  <a:pt x="12700" y="309959"/>
                </a:cubicBezTo>
                <a:lnTo>
                  <a:pt x="12700" y="10434241"/>
                </a:lnTo>
                <a:cubicBezTo>
                  <a:pt x="89670" y="10437299"/>
                  <a:pt x="159525" y="10467163"/>
                  <a:pt x="218281" y="10525918"/>
                </a:cubicBezTo>
                <a:cubicBezTo>
                  <a:pt x="277034" y="10584671"/>
                  <a:pt x="306886" y="10667184"/>
                  <a:pt x="309959" y="10744200"/>
                </a:cubicBezTo>
                <a:lnTo>
                  <a:pt x="1290241" y="10744200"/>
                </a:lnTo>
                <a:cubicBezTo>
                  <a:pt x="1293313" y="10667184"/>
                  <a:pt x="1323165" y="10584671"/>
                  <a:pt x="1381918" y="10525918"/>
                </a:cubicBezTo>
                <a:cubicBezTo>
                  <a:pt x="1440672" y="10467165"/>
                  <a:pt x="1523230" y="10437301"/>
                  <a:pt x="1600200" y="10434241"/>
                </a:cubicBezTo>
                <a:lnTo>
                  <a:pt x="1600200" y="309959"/>
                </a:lnTo>
                <a:cubicBezTo>
                  <a:pt x="1523184" y="306886"/>
                  <a:pt x="1440671" y="277034"/>
                  <a:pt x="1381918" y="218281"/>
                </a:cubicBezTo>
                <a:cubicBezTo>
                  <a:pt x="1323165" y="159527"/>
                  <a:pt x="1293313" y="89714"/>
                  <a:pt x="1290241" y="12700"/>
                </a:cubicBezTo>
                <a:lnTo>
                  <a:pt x="309959" y="127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1975" y="752475"/>
            <a:ext cx="400050" cy="4381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62463" y="4148138"/>
            <a:ext cx="192360" cy="402033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3000" dirty="0">
                <a:solidFill>
                  <a:srgbClr val="344466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438650" y="1657350"/>
            <a:ext cx="269304" cy="2441053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2063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关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于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活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动</a:t>
            </a:r>
          </a:p>
          <a:p>
            <a:pPr>
              <a:lnSpc>
                <a:spcPts val="2138"/>
              </a:lnSpc>
            </a:pPr>
            <a:r>
              <a:rPr lang="en-US" altLang="zh-CN" sz="2100" dirty="0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⽅</a:t>
            </a:r>
            <a:endParaRPr lang="en-US" altLang="zh-CN" sz="21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案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的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设</a:t>
            </a:r>
          </a:p>
          <a:p>
            <a:pPr>
              <a:lnSpc>
                <a:spcPts val="2138"/>
              </a:lnSpc>
            </a:pPr>
            <a:r>
              <a:rPr lang="en-US" altLang="zh-CN" sz="2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计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381500" y="1247775"/>
            <a:ext cx="410369" cy="11990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50"/>
              </a:lnSpc>
            </a:pPr>
            <a:r>
              <a:rPr lang="en-US" altLang="zh-CN" sz="800" dirty="0">
                <a:solidFill>
                  <a:srgbClr val="344466"/>
                </a:solidFill>
                <a:latin typeface="微软雅黑" pitchFamily="18" charset="0"/>
                <a:cs typeface="微软雅黑" pitchFamily="18" charset="0"/>
              </a:rPr>
              <a:t>章节标题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343325" y="2770358"/>
            <a:ext cx="402757" cy="402757"/>
          </a:xfrm>
          <a:custGeom>
            <a:avLst/>
            <a:gdLst>
              <a:gd name="connsiteX0" fmla="*/ 916732 w 1074019"/>
              <a:gd name="connsiteY0" fmla="*/ 157287 h 1074019"/>
              <a:gd name="connsiteX1" fmla="*/ 916732 w 1074019"/>
              <a:gd name="connsiteY1" fmla="*/ 916733 h 1074019"/>
              <a:gd name="connsiteX2" fmla="*/ 157286 w 1074019"/>
              <a:gd name="connsiteY2" fmla="*/ 916733 h 1074019"/>
              <a:gd name="connsiteX3" fmla="*/ 157286 w 1074019"/>
              <a:gd name="connsiteY3" fmla="*/ 157287 h 1074019"/>
              <a:gd name="connsiteX4" fmla="*/ 916732 w 1074019"/>
              <a:gd name="connsiteY4" fmla="*/ 157287 h 10740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74019" h="1074019">
                <a:moveTo>
                  <a:pt x="916732" y="157287"/>
                </a:moveTo>
                <a:cubicBezTo>
                  <a:pt x="1126449" y="367002"/>
                  <a:pt x="1126449" y="707018"/>
                  <a:pt x="916732" y="916733"/>
                </a:cubicBezTo>
                <a:cubicBezTo>
                  <a:pt x="707017" y="1126448"/>
                  <a:pt x="367001" y="1126448"/>
                  <a:pt x="157286" y="916733"/>
                </a:cubicBezTo>
                <a:cubicBezTo>
                  <a:pt x="-52428" y="707018"/>
                  <a:pt x="-52428" y="367002"/>
                  <a:pt x="157286" y="157287"/>
                </a:cubicBezTo>
                <a:cubicBezTo>
                  <a:pt x="367001" y="-52429"/>
                  <a:pt x="707017" y="-52429"/>
                  <a:pt x="916732" y="157287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4101615" y="2642456"/>
            <a:ext cx="424188" cy="424188"/>
          </a:xfrm>
          <a:custGeom>
            <a:avLst/>
            <a:gdLst>
              <a:gd name="connsiteX0" fmla="*/ 965513 w 1131168"/>
              <a:gd name="connsiteY0" fmla="*/ 165655 h 1131168"/>
              <a:gd name="connsiteX1" fmla="*/ 965513 w 1131168"/>
              <a:gd name="connsiteY1" fmla="*/ 965512 h 1131168"/>
              <a:gd name="connsiteX2" fmla="*/ 165655 w 1131168"/>
              <a:gd name="connsiteY2" fmla="*/ 965512 h 1131168"/>
              <a:gd name="connsiteX3" fmla="*/ 165655 w 1131168"/>
              <a:gd name="connsiteY3" fmla="*/ 165655 h 1131168"/>
              <a:gd name="connsiteX4" fmla="*/ 965513 w 1131168"/>
              <a:gd name="connsiteY4" fmla="*/ 165655 h 11311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31168" h="1131168">
                <a:moveTo>
                  <a:pt x="965513" y="165655"/>
                </a:moveTo>
                <a:cubicBezTo>
                  <a:pt x="1186388" y="386529"/>
                  <a:pt x="1186388" y="744638"/>
                  <a:pt x="965513" y="965512"/>
                </a:cubicBezTo>
                <a:cubicBezTo>
                  <a:pt x="744638" y="1186387"/>
                  <a:pt x="386529" y="1186387"/>
                  <a:pt x="165655" y="965512"/>
                </a:cubicBezTo>
                <a:cubicBezTo>
                  <a:pt x="-55219" y="744638"/>
                  <a:pt x="-55219" y="386529"/>
                  <a:pt x="165655" y="165655"/>
                </a:cubicBezTo>
                <a:cubicBezTo>
                  <a:pt x="386529" y="-55218"/>
                  <a:pt x="744638" y="-55218"/>
                  <a:pt x="965513" y="165655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4843724" y="2991993"/>
            <a:ext cx="438150" cy="438150"/>
          </a:xfrm>
          <a:custGeom>
            <a:avLst/>
            <a:gdLst>
              <a:gd name="connsiteX0" fmla="*/ 997293 w 1168400"/>
              <a:gd name="connsiteY0" fmla="*/ 171108 h 1168400"/>
              <a:gd name="connsiteX1" fmla="*/ 997293 w 1168400"/>
              <a:gd name="connsiteY1" fmla="*/ 997291 h 1168400"/>
              <a:gd name="connsiteX2" fmla="*/ 171106 w 1168400"/>
              <a:gd name="connsiteY2" fmla="*/ 997291 h 1168400"/>
              <a:gd name="connsiteX3" fmla="*/ 171106 w 1168400"/>
              <a:gd name="connsiteY3" fmla="*/ 171108 h 1168400"/>
              <a:gd name="connsiteX4" fmla="*/ 997293 w 1168400"/>
              <a:gd name="connsiteY4" fmla="*/ 171108 h 1168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68400" h="1168400">
                <a:moveTo>
                  <a:pt x="997293" y="171108"/>
                </a:moveTo>
                <a:cubicBezTo>
                  <a:pt x="1225436" y="399252"/>
                  <a:pt x="1225436" y="769147"/>
                  <a:pt x="997293" y="997291"/>
                </a:cubicBezTo>
                <a:cubicBezTo>
                  <a:pt x="769150" y="1225435"/>
                  <a:pt x="399263" y="1225435"/>
                  <a:pt x="171106" y="997291"/>
                </a:cubicBezTo>
                <a:cubicBezTo>
                  <a:pt x="-57035" y="769147"/>
                  <a:pt x="-57035" y="399252"/>
                  <a:pt x="171106" y="171108"/>
                </a:cubicBezTo>
                <a:cubicBezTo>
                  <a:pt x="399263" y="-57036"/>
                  <a:pt x="769150" y="-57036"/>
                  <a:pt x="997293" y="171108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5641958" y="2421579"/>
            <a:ext cx="469572" cy="469571"/>
          </a:xfrm>
          <a:custGeom>
            <a:avLst/>
            <a:gdLst>
              <a:gd name="connsiteX0" fmla="*/ 1068816 w 1252191"/>
              <a:gd name="connsiteY0" fmla="*/ 183379 h 1252190"/>
              <a:gd name="connsiteX1" fmla="*/ 1068816 w 1252191"/>
              <a:gd name="connsiteY1" fmla="*/ 1068811 h 1252190"/>
              <a:gd name="connsiteX2" fmla="*/ 183385 w 1252191"/>
              <a:gd name="connsiteY2" fmla="*/ 1068811 h 1252190"/>
              <a:gd name="connsiteX3" fmla="*/ 183385 w 1252191"/>
              <a:gd name="connsiteY3" fmla="*/ 183379 h 1252190"/>
              <a:gd name="connsiteX4" fmla="*/ 1068816 w 1252191"/>
              <a:gd name="connsiteY4" fmla="*/ 183379 h 12521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52191" h="1252190">
                <a:moveTo>
                  <a:pt x="1068816" y="183379"/>
                </a:moveTo>
                <a:cubicBezTo>
                  <a:pt x="1313316" y="427884"/>
                  <a:pt x="1313316" y="824305"/>
                  <a:pt x="1068816" y="1068811"/>
                </a:cubicBezTo>
                <a:cubicBezTo>
                  <a:pt x="824303" y="1313317"/>
                  <a:pt x="427885" y="1313317"/>
                  <a:pt x="183385" y="1068811"/>
                </a:cubicBezTo>
                <a:cubicBezTo>
                  <a:pt x="-61128" y="824305"/>
                  <a:pt x="-61128" y="427884"/>
                  <a:pt x="183385" y="183379"/>
                </a:cubicBezTo>
                <a:cubicBezTo>
                  <a:pt x="427885" y="-61126"/>
                  <a:pt x="824303" y="-61126"/>
                  <a:pt x="1068816" y="183379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6517048" y="3100094"/>
            <a:ext cx="524485" cy="524486"/>
          </a:xfrm>
          <a:custGeom>
            <a:avLst/>
            <a:gdLst>
              <a:gd name="connsiteX0" fmla="*/ 1193800 w 1398626"/>
              <a:gd name="connsiteY0" fmla="*/ 204824 h 1398629"/>
              <a:gd name="connsiteX1" fmla="*/ 1193800 w 1398626"/>
              <a:gd name="connsiteY1" fmla="*/ 1193805 h 1398629"/>
              <a:gd name="connsiteX2" fmla="*/ 204824 w 1398626"/>
              <a:gd name="connsiteY2" fmla="*/ 1193805 h 1398629"/>
              <a:gd name="connsiteX3" fmla="*/ 204824 w 1398626"/>
              <a:gd name="connsiteY3" fmla="*/ 204824 h 1398629"/>
              <a:gd name="connsiteX4" fmla="*/ 1193800 w 1398626"/>
              <a:gd name="connsiteY4" fmla="*/ 204824 h 13986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98626" h="1398629">
                <a:moveTo>
                  <a:pt x="1193800" y="204824"/>
                </a:moveTo>
                <a:cubicBezTo>
                  <a:pt x="1466899" y="477924"/>
                  <a:pt x="1466899" y="920705"/>
                  <a:pt x="1193800" y="1193805"/>
                </a:cubicBezTo>
                <a:cubicBezTo>
                  <a:pt x="920698" y="1466904"/>
                  <a:pt x="477925" y="1466904"/>
                  <a:pt x="204824" y="1193805"/>
                </a:cubicBezTo>
                <a:cubicBezTo>
                  <a:pt x="-68276" y="920705"/>
                  <a:pt x="-68276" y="477924"/>
                  <a:pt x="204824" y="204824"/>
                </a:cubicBezTo>
                <a:cubicBezTo>
                  <a:pt x="477925" y="-68274"/>
                  <a:pt x="920698" y="-68274"/>
                  <a:pt x="1193800" y="204824"/>
                </a:cubicBez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3669553" y="2823673"/>
            <a:ext cx="449264" cy="123416"/>
          </a:xfrm>
          <a:custGeom>
            <a:avLst/>
            <a:gdLst>
              <a:gd name="connsiteX0" fmla="*/ 12700 w 1198036"/>
              <a:gd name="connsiteY0" fmla="*/ 316410 h 329110"/>
              <a:gd name="connsiteX1" fmla="*/ 1185336 w 1198036"/>
              <a:gd name="connsiteY1" fmla="*/ 12700 h 3291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98036" h="329110">
                <a:moveTo>
                  <a:pt x="12700" y="316410"/>
                </a:moveTo>
                <a:lnTo>
                  <a:pt x="1185336" y="12700"/>
                </a:lnTo>
              </a:path>
            </a:pathLst>
          </a:custGeom>
          <a:ln w="254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4404891" y="2848808"/>
            <a:ext cx="469072" cy="264980"/>
          </a:xfrm>
          <a:custGeom>
            <a:avLst/>
            <a:gdLst>
              <a:gd name="connsiteX0" fmla="*/ 12700 w 1250858"/>
              <a:gd name="connsiteY0" fmla="*/ 12700 h 706614"/>
              <a:gd name="connsiteX1" fmla="*/ 1238158 w 1250858"/>
              <a:gd name="connsiteY1" fmla="*/ 693915 h 7066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50858" h="706614">
                <a:moveTo>
                  <a:pt x="12700" y="12700"/>
                </a:moveTo>
                <a:lnTo>
                  <a:pt x="1238158" y="693915"/>
                </a:lnTo>
              </a:path>
            </a:pathLst>
          </a:custGeom>
          <a:ln w="254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Freeform 3"/>
          <p:cNvSpPr/>
          <p:nvPr/>
        </p:nvSpPr>
        <p:spPr>
          <a:xfrm>
            <a:off x="5174185" y="2733005"/>
            <a:ext cx="528515" cy="376140"/>
          </a:xfrm>
          <a:custGeom>
            <a:avLst/>
            <a:gdLst>
              <a:gd name="connsiteX0" fmla="*/ 12700 w 1409374"/>
              <a:gd name="connsiteY0" fmla="*/ 990339 h 1003039"/>
              <a:gd name="connsiteX1" fmla="*/ 1396674 w 1409374"/>
              <a:gd name="connsiteY1" fmla="*/ 12700 h 10030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09374" h="1003039">
                <a:moveTo>
                  <a:pt x="12700" y="990339"/>
                </a:moveTo>
                <a:lnTo>
                  <a:pt x="1396674" y="12700"/>
                </a:lnTo>
              </a:path>
            </a:pathLst>
          </a:custGeom>
          <a:ln w="254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6007198" y="2760742"/>
            <a:ext cx="568268" cy="463406"/>
          </a:xfrm>
          <a:custGeom>
            <a:avLst/>
            <a:gdLst>
              <a:gd name="connsiteX0" fmla="*/ 12700 w 1515381"/>
              <a:gd name="connsiteY0" fmla="*/ 12700 h 1235748"/>
              <a:gd name="connsiteX1" fmla="*/ 1502681 w 1515381"/>
              <a:gd name="connsiteY1" fmla="*/ 1223048 h 12357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15381" h="1235748">
                <a:moveTo>
                  <a:pt x="12700" y="12700"/>
                </a:moveTo>
                <a:lnTo>
                  <a:pt x="1502681" y="1223048"/>
                </a:lnTo>
              </a:path>
            </a:pathLst>
          </a:custGeom>
          <a:ln w="25400">
            <a:solidFill>
              <a:srgbClr val="34446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1309687"/>
            <a:ext cx="2600325" cy="38338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386138" y="2919412"/>
            <a:ext cx="307777" cy="11990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825"/>
              </a:lnSpc>
            </a:pPr>
            <a:r>
              <a:rPr lang="en-US" altLang="zh-CN" sz="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关键词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3400425" y="3248025"/>
            <a:ext cx="373500" cy="696986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成⻓长</a:t>
            </a:r>
          </a:p>
          <a:p>
            <a:pPr>
              <a:lnSpc>
                <a:spcPts val="1388"/>
              </a:lnSpc>
            </a:pP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蜕变</a:t>
            </a:r>
          </a:p>
          <a:p>
            <a:pPr>
              <a:lnSpc>
                <a:spcPts val="1388"/>
              </a:lnSpc>
            </a:pP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感恩</a:t>
            </a:r>
          </a:p>
          <a:p>
            <a:pPr>
              <a:lnSpc>
                <a:spcPts val="1388"/>
              </a:lnSpc>
            </a:pP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陪伴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4200846" y="3178361"/>
            <a:ext cx="282129" cy="15837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</a:pPr>
            <a:r>
              <a:rPr lang="zh-CN" altLang="en-US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上海</a:t>
            </a:r>
            <a:endParaRPr lang="en-US" altLang="zh-CN" sz="11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4872037" y="3157538"/>
            <a:ext cx="391133" cy="5430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088"/>
              </a:lnSpc>
              <a:tabLst>
                <a:tab pos="52388" algn="l"/>
              </a:tabLst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规模</a:t>
            </a: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388"/>
              </a:lnSpc>
              <a:tabLst>
                <a:tab pos="52388" algn="l"/>
              </a:tabLst>
            </a:pP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700</a:t>
            </a:r>
            <a:r>
              <a:rPr lang="en-US" altLang="zh-CN" sz="1100" dirty="0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⼈</a:t>
            </a:r>
            <a:endParaRPr lang="en-US" altLang="zh-CN" sz="11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5681663" y="2981325"/>
            <a:ext cx="423193" cy="15837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经销商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5610225" y="3162300"/>
            <a:ext cx="564257" cy="337913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1125"/>
              </a:lnSpc>
            </a:pPr>
            <a:r>
              <a:rPr lang="en-US" altLang="zh-CN" sz="1100" dirty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公司领导</a:t>
            </a:r>
          </a:p>
          <a:p>
            <a:pPr>
              <a:lnSpc>
                <a:spcPts val="1388"/>
              </a:lnSpc>
            </a:pPr>
            <a:r>
              <a:rPr lang="en-US" altLang="zh-CN" sz="1100" dirty="0" err="1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公司员</a:t>
            </a:r>
            <a:r>
              <a:rPr lang="en-US" altLang="zh-CN" sz="1100" dirty="0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⼯</a:t>
            </a:r>
            <a:endParaRPr lang="en-US" altLang="zh-CN" sz="11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6513011" y="3257550"/>
            <a:ext cx="564257" cy="607218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 algn="ctr">
              <a:lnSpc>
                <a:spcPts val="1200"/>
              </a:lnSpc>
              <a:tabLst>
                <a:tab pos="71438" algn="l"/>
                <a:tab pos="204788" algn="l"/>
              </a:tabLst>
            </a:pPr>
            <a:r>
              <a:rPr lang="en-US" altLang="zh-CN" sz="1200" dirty="0" err="1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活动</a:t>
            </a:r>
            <a:endParaRPr lang="en-US" altLang="zh-CN" sz="12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  <a:p>
            <a:pPr algn="ctr"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ts val="375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388"/>
              </a:lnSpc>
              <a:tabLst>
                <a:tab pos="71438" algn="l"/>
                <a:tab pos="204788" algn="l"/>
              </a:tabLst>
            </a:pPr>
            <a:r>
              <a:rPr lang="zh-CN" altLang="en-US" sz="1100" dirty="0" smtClean="0">
                <a:solidFill>
                  <a:srgbClr val="344466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颁奖庆典</a:t>
            </a:r>
            <a:endParaRPr lang="en-US" altLang="zh-CN" sz="1100" dirty="0">
              <a:solidFill>
                <a:srgbClr val="344466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342900" y="0"/>
            <a:ext cx="385763" cy="419100"/>
          </a:xfrm>
          <a:custGeom>
            <a:avLst/>
            <a:gdLst>
              <a:gd name="connsiteX0" fmla="*/ 0 w 1028700"/>
              <a:gd name="connsiteY0" fmla="*/ 0 h 1117600"/>
              <a:gd name="connsiteX1" fmla="*/ 1028700 w 1028700"/>
              <a:gd name="connsiteY1" fmla="*/ 0 h 1117600"/>
              <a:gd name="connsiteX2" fmla="*/ 1028700 w 1028700"/>
              <a:gd name="connsiteY2" fmla="*/ 1117600 h 1117600"/>
              <a:gd name="connsiteX3" fmla="*/ 0 w 1028700"/>
              <a:gd name="connsiteY3" fmla="*/ 1117600 h 1117600"/>
              <a:gd name="connsiteX4" fmla="*/ 0 w 1028700"/>
              <a:gd name="connsiteY4" fmla="*/ 0 h 1117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1117600">
                <a:moveTo>
                  <a:pt x="0" y="0"/>
                </a:moveTo>
                <a:lnTo>
                  <a:pt x="1028700" y="0"/>
                </a:lnTo>
                <a:lnTo>
                  <a:pt x="1028700" y="1117600"/>
                </a:lnTo>
                <a:lnTo>
                  <a:pt x="0" y="1117600"/>
                </a:lnTo>
                <a:lnTo>
                  <a:pt x="0" y="0"/>
                </a:lnTo>
              </a:path>
            </a:pathLst>
          </a:custGeom>
          <a:solidFill>
            <a:srgbClr val="3444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342146" y="419100"/>
            <a:ext cx="386516" cy="222161"/>
          </a:xfrm>
          <a:custGeom>
            <a:avLst/>
            <a:gdLst>
              <a:gd name="connsiteX0" fmla="*/ 0 w 1030708"/>
              <a:gd name="connsiteY0" fmla="*/ 0 h 592430"/>
              <a:gd name="connsiteX1" fmla="*/ 2008 w 1030708"/>
              <a:gd name="connsiteY1" fmla="*/ 287657 h 592430"/>
              <a:gd name="connsiteX2" fmla="*/ 131040 w 1030708"/>
              <a:gd name="connsiteY2" fmla="*/ 419100 h 592430"/>
              <a:gd name="connsiteX3" fmla="*/ 145099 w 1030708"/>
              <a:gd name="connsiteY3" fmla="*/ 419100 h 592430"/>
              <a:gd name="connsiteX4" fmla="*/ 274205 w 1030708"/>
              <a:gd name="connsiteY4" fmla="*/ 533400 h 592430"/>
              <a:gd name="connsiteX5" fmla="*/ 342048 w 1030708"/>
              <a:gd name="connsiteY5" fmla="*/ 533400 h 592430"/>
              <a:gd name="connsiteX6" fmla="*/ 461610 w 1030708"/>
              <a:gd name="connsiteY6" fmla="*/ 552964 h 592430"/>
              <a:gd name="connsiteX7" fmla="*/ 515909 w 1030708"/>
              <a:gd name="connsiteY7" fmla="*/ 592430 h 592430"/>
              <a:gd name="connsiteX8" fmla="*/ 570079 w 1030708"/>
              <a:gd name="connsiteY8" fmla="*/ 552964 h 592430"/>
              <a:gd name="connsiteX9" fmla="*/ 686417 w 1030708"/>
              <a:gd name="connsiteY9" fmla="*/ 533400 h 592430"/>
              <a:gd name="connsiteX10" fmla="*/ 757612 w 1030708"/>
              <a:gd name="connsiteY10" fmla="*/ 533400 h 592430"/>
              <a:gd name="connsiteX11" fmla="*/ 886719 w 1030708"/>
              <a:gd name="connsiteY11" fmla="*/ 419100 h 592430"/>
              <a:gd name="connsiteX12" fmla="*/ 900778 w 1030708"/>
              <a:gd name="connsiteY12" fmla="*/ 419100 h 592430"/>
              <a:gd name="connsiteX13" fmla="*/ 1030708 w 1030708"/>
              <a:gd name="connsiteY13" fmla="*/ 287657 h 592430"/>
              <a:gd name="connsiteX14" fmla="*/ 1030708 w 1030708"/>
              <a:gd name="connsiteY14" fmla="*/ 0 h 592430"/>
              <a:gd name="connsiteX15" fmla="*/ 0 w 1030708"/>
              <a:gd name="connsiteY15" fmla="*/ 0 h 592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30708" h="592430">
                <a:moveTo>
                  <a:pt x="0" y="0"/>
                </a:moveTo>
                <a:lnTo>
                  <a:pt x="2008" y="287657"/>
                </a:lnTo>
                <a:cubicBezTo>
                  <a:pt x="2008" y="360071"/>
                  <a:pt x="58626" y="419100"/>
                  <a:pt x="131040" y="419100"/>
                </a:cubicBezTo>
                <a:lnTo>
                  <a:pt x="145099" y="419100"/>
                </a:lnTo>
                <a:cubicBezTo>
                  <a:pt x="154783" y="481959"/>
                  <a:pt x="208637" y="533400"/>
                  <a:pt x="274205" y="533400"/>
                </a:cubicBezTo>
                <a:lnTo>
                  <a:pt x="342048" y="533400"/>
                </a:lnTo>
                <a:cubicBezTo>
                  <a:pt x="385758" y="535620"/>
                  <a:pt x="428030" y="539511"/>
                  <a:pt x="461610" y="552964"/>
                </a:cubicBezTo>
                <a:cubicBezTo>
                  <a:pt x="489734" y="564231"/>
                  <a:pt x="507415" y="577980"/>
                  <a:pt x="515909" y="592430"/>
                </a:cubicBezTo>
                <a:cubicBezTo>
                  <a:pt x="524420" y="578005"/>
                  <a:pt x="541996" y="564215"/>
                  <a:pt x="570079" y="552964"/>
                </a:cubicBezTo>
                <a:cubicBezTo>
                  <a:pt x="602836" y="539840"/>
                  <a:pt x="643851" y="535862"/>
                  <a:pt x="686417" y="533400"/>
                </a:cubicBezTo>
                <a:lnTo>
                  <a:pt x="757612" y="533400"/>
                </a:lnTo>
                <a:cubicBezTo>
                  <a:pt x="823182" y="533400"/>
                  <a:pt x="877036" y="481958"/>
                  <a:pt x="886719" y="419100"/>
                </a:cubicBezTo>
                <a:lnTo>
                  <a:pt x="900778" y="419100"/>
                </a:lnTo>
                <a:cubicBezTo>
                  <a:pt x="973192" y="419100"/>
                  <a:pt x="1030708" y="360071"/>
                  <a:pt x="1030708" y="287657"/>
                </a:cubicBezTo>
                <a:lnTo>
                  <a:pt x="1030708" y="0"/>
                </a:lnTo>
                <a:lnTo>
                  <a:pt x="0" y="0"/>
                </a:lnTo>
              </a:path>
            </a:pathLst>
          </a:custGeom>
          <a:solidFill>
            <a:srgbClr val="3550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401212" y="91611"/>
            <a:ext cx="268802" cy="268802"/>
          </a:xfrm>
          <a:custGeom>
            <a:avLst/>
            <a:gdLst>
              <a:gd name="connsiteX0" fmla="*/ 602850 w 716804"/>
              <a:gd name="connsiteY0" fmla="*/ 113953 h 716804"/>
              <a:gd name="connsiteX1" fmla="*/ 602850 w 716804"/>
              <a:gd name="connsiteY1" fmla="*/ 602850 h 716804"/>
              <a:gd name="connsiteX2" fmla="*/ 113953 w 716804"/>
              <a:gd name="connsiteY2" fmla="*/ 602850 h 716804"/>
              <a:gd name="connsiteX3" fmla="*/ 113953 w 716804"/>
              <a:gd name="connsiteY3" fmla="*/ 113953 h 716804"/>
              <a:gd name="connsiteX4" fmla="*/ 602850 w 716804"/>
              <a:gd name="connsiteY4" fmla="*/ 113953 h 71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6804" h="716804">
                <a:moveTo>
                  <a:pt x="602850" y="113953"/>
                </a:moveTo>
                <a:cubicBezTo>
                  <a:pt x="737855" y="248958"/>
                  <a:pt x="737855" y="467845"/>
                  <a:pt x="602850" y="602850"/>
                </a:cubicBezTo>
                <a:cubicBezTo>
                  <a:pt x="467845" y="737855"/>
                  <a:pt x="248958" y="737855"/>
                  <a:pt x="113953" y="602850"/>
                </a:cubicBezTo>
                <a:cubicBezTo>
                  <a:pt x="-21051" y="467845"/>
                  <a:pt x="-21051" y="248958"/>
                  <a:pt x="113953" y="113953"/>
                </a:cubicBezTo>
                <a:cubicBezTo>
                  <a:pt x="248958" y="-21051"/>
                  <a:pt x="467845" y="-21051"/>
                  <a:pt x="602850" y="113953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2" y="452438"/>
            <a:ext cx="338138" cy="161925"/>
          </a:xfrm>
          <a:prstGeom prst="rect">
            <a:avLst/>
          </a:prstGeom>
          <a:noFill/>
        </p:spPr>
      </p:pic>
      <p:sp>
        <p:nvSpPr>
          <p:cNvPr id="32" name="TextBox 1"/>
          <p:cNvSpPr txBox="1"/>
          <p:nvPr/>
        </p:nvSpPr>
        <p:spPr>
          <a:xfrm>
            <a:off x="457200" y="142875"/>
            <a:ext cx="205184" cy="222497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酒店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788"/>
              </a:lnSpc>
            </a:pPr>
            <a:r>
              <a:rPr lang="zh-CN" altLang="en-US" sz="800" dirty="0">
                <a:solidFill>
                  <a:srgbClr val="FFFFFF"/>
                </a:solidFill>
                <a:latin typeface="微软雅黑" pitchFamily="18" charset="0"/>
                <a:cs typeface="微软雅黑" pitchFamily="18" charset="0"/>
              </a:rPr>
              <a:t>哥哥</a:t>
            </a:r>
            <a:endParaRPr lang="en-US" altLang="zh-CN" sz="800" dirty="0">
              <a:solidFill>
                <a:srgbClr val="FFFFFF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88023" y="2771245"/>
            <a:ext cx="307777" cy="11990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825"/>
              </a:lnSpc>
            </a:pPr>
            <a:r>
              <a:rPr lang="zh-CN" altLang="en-US" sz="12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地址</a:t>
            </a:r>
            <a:endParaRPr lang="en-US" altLang="zh-CN" sz="12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12023" y="2596411"/>
            <a:ext cx="307777" cy="119905"/>
          </a:xfrm>
          <a:prstGeom prst="rect">
            <a:avLst/>
          </a:prstGeom>
          <a:noFill/>
        </p:spPr>
        <p:txBody>
          <a:bodyPr wrap="none" lIns="0" tIns="0" rIns="0" bIns="17145" rtlCol="0">
            <a:spAutoFit/>
          </a:bodyPr>
          <a:lstStyle/>
          <a:p>
            <a:pPr>
              <a:lnSpc>
                <a:spcPts val="825"/>
              </a:lnSpc>
            </a:pPr>
            <a:r>
              <a:rPr lang="zh-CN" altLang="en-US" sz="12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18" charset="0"/>
              </a:rPr>
              <a:t>人员</a:t>
            </a:r>
            <a:endParaRPr lang="en-US" altLang="zh-CN" sz="12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微软雅黑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604</Words>
  <Application>Microsoft Office PowerPoint</Application>
  <PresentationFormat>全屏显示(16:9)</PresentationFormat>
  <Paragraphs>361</Paragraphs>
  <Slides>32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user</cp:lastModifiedBy>
  <cp:revision>45</cp:revision>
  <dcterms:created xsi:type="dcterms:W3CDTF">2006-08-16T00:00:00Z</dcterms:created>
  <dcterms:modified xsi:type="dcterms:W3CDTF">2017-12-29T06:04:06Z</dcterms:modified>
</cp:coreProperties>
</file>